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1.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notesSlides/notesSlide52.xml" ContentType="application/vnd.openxmlformats-officedocument.presentationml.notesSlide+xml"/>
  <Override PartName="/ppt/ink/ink496.xml" ContentType="application/inkml+xml"/>
  <Override PartName="/ppt/ink/ink497.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notesSlides/notesSlide55.xml" ContentType="application/vnd.openxmlformats-officedocument.presentationml.notesSlide+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notesSlides/notesSlide65.xml" ContentType="application/vnd.openxmlformats-officedocument.presentationml.notesSlide+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76"/>
  </p:notesMasterIdLst>
  <p:sldIdLst>
    <p:sldId id="278" r:id="rId5"/>
    <p:sldId id="280" r:id="rId6"/>
    <p:sldId id="281" r:id="rId7"/>
    <p:sldId id="282" r:id="rId8"/>
    <p:sldId id="680" r:id="rId9"/>
    <p:sldId id="283" r:id="rId10"/>
    <p:sldId id="284" r:id="rId11"/>
    <p:sldId id="285" r:id="rId12"/>
    <p:sldId id="286" r:id="rId13"/>
    <p:sldId id="678" r:id="rId14"/>
    <p:sldId id="596" r:id="rId15"/>
    <p:sldId id="468" r:id="rId16"/>
    <p:sldId id="469" r:id="rId17"/>
    <p:sldId id="395" r:id="rId18"/>
    <p:sldId id="615" r:id="rId19"/>
    <p:sldId id="287" r:id="rId20"/>
    <p:sldId id="288" r:id="rId21"/>
    <p:sldId id="342" r:id="rId22"/>
    <p:sldId id="343" r:id="rId23"/>
    <p:sldId id="289" r:id="rId24"/>
    <p:sldId id="291" r:id="rId25"/>
    <p:sldId id="442" r:id="rId26"/>
    <p:sldId id="443" r:id="rId27"/>
    <p:sldId id="536" r:id="rId28"/>
    <p:sldId id="293" r:id="rId29"/>
    <p:sldId id="290" r:id="rId30"/>
    <p:sldId id="294" r:id="rId31"/>
    <p:sldId id="616" r:id="rId32"/>
    <p:sldId id="295" r:id="rId33"/>
    <p:sldId id="297" r:id="rId34"/>
    <p:sldId id="296" r:id="rId35"/>
    <p:sldId id="298" r:id="rId36"/>
    <p:sldId id="299" r:id="rId37"/>
    <p:sldId id="300" r:id="rId38"/>
    <p:sldId id="301" r:id="rId39"/>
    <p:sldId id="302" r:id="rId40"/>
    <p:sldId id="303" r:id="rId41"/>
    <p:sldId id="440" r:id="rId42"/>
    <p:sldId id="444" r:id="rId43"/>
    <p:sldId id="445" r:id="rId44"/>
    <p:sldId id="537" r:id="rId45"/>
    <p:sldId id="441" r:id="rId46"/>
    <p:sldId id="526" r:id="rId47"/>
    <p:sldId id="304" r:id="rId48"/>
    <p:sldId id="305" r:id="rId49"/>
    <p:sldId id="369" r:id="rId50"/>
    <p:sldId id="366" r:id="rId51"/>
    <p:sldId id="306" r:id="rId52"/>
    <p:sldId id="365" r:id="rId53"/>
    <p:sldId id="308" r:id="rId54"/>
    <p:sldId id="527" r:id="rId55"/>
    <p:sldId id="529" r:id="rId56"/>
    <p:sldId id="631" r:id="rId57"/>
    <p:sldId id="367" r:id="rId58"/>
    <p:sldId id="368" r:id="rId59"/>
    <p:sldId id="370" r:id="rId60"/>
    <p:sldId id="597" r:id="rId61"/>
    <p:sldId id="371" r:id="rId62"/>
    <p:sldId id="396" r:id="rId63"/>
    <p:sldId id="617" r:id="rId64"/>
    <p:sldId id="309" r:id="rId65"/>
    <p:sldId id="310" r:id="rId66"/>
    <p:sldId id="311" r:id="rId67"/>
    <p:sldId id="312" r:id="rId68"/>
    <p:sldId id="313" r:id="rId69"/>
    <p:sldId id="276" r:id="rId70"/>
    <p:sldId id="314" r:id="rId71"/>
    <p:sldId id="339" r:id="rId72"/>
    <p:sldId id="340" r:id="rId73"/>
    <p:sldId id="274" r:id="rId74"/>
    <p:sldId id="341" r:id="rId75"/>
    <p:sldId id="373" r:id="rId76"/>
    <p:sldId id="375" r:id="rId77"/>
    <p:sldId id="632" r:id="rId78"/>
    <p:sldId id="633" r:id="rId79"/>
    <p:sldId id="372" r:id="rId80"/>
    <p:sldId id="346" r:id="rId81"/>
    <p:sldId id="347" r:id="rId82"/>
    <p:sldId id="380" r:id="rId83"/>
    <p:sldId id="379" r:id="rId84"/>
    <p:sldId id="381" r:id="rId85"/>
    <p:sldId id="382" r:id="rId86"/>
    <p:sldId id="397" r:id="rId87"/>
    <p:sldId id="618" r:id="rId88"/>
    <p:sldId id="348" r:id="rId89"/>
    <p:sldId id="349" r:id="rId90"/>
    <p:sldId id="350" r:id="rId91"/>
    <p:sldId id="351" r:id="rId92"/>
    <p:sldId id="352" r:id="rId93"/>
    <p:sldId id="353" r:id="rId94"/>
    <p:sldId id="354" r:id="rId95"/>
    <p:sldId id="355" r:id="rId96"/>
    <p:sldId id="356" r:id="rId97"/>
    <p:sldId id="357" r:id="rId98"/>
    <p:sldId id="358" r:id="rId99"/>
    <p:sldId id="471" r:id="rId100"/>
    <p:sldId id="359" r:id="rId101"/>
    <p:sldId id="545" r:id="rId102"/>
    <p:sldId id="360" r:id="rId103"/>
    <p:sldId id="361" r:id="rId104"/>
    <p:sldId id="362" r:id="rId105"/>
    <p:sldId id="363" r:id="rId106"/>
    <p:sldId id="364" r:id="rId107"/>
    <p:sldId id="374" r:id="rId108"/>
    <p:sldId id="383" r:id="rId109"/>
    <p:sldId id="384" r:id="rId110"/>
    <p:sldId id="387" r:id="rId111"/>
    <p:sldId id="388" r:id="rId112"/>
    <p:sldId id="389" r:id="rId113"/>
    <p:sldId id="634" r:id="rId114"/>
    <p:sldId id="619" r:id="rId115"/>
    <p:sldId id="620" r:id="rId116"/>
    <p:sldId id="385" r:id="rId117"/>
    <p:sldId id="386" r:id="rId118"/>
    <p:sldId id="390" r:id="rId119"/>
    <p:sldId id="391" r:id="rId120"/>
    <p:sldId id="392" r:id="rId121"/>
    <p:sldId id="393" r:id="rId122"/>
    <p:sldId id="398" r:id="rId123"/>
    <p:sldId id="399" r:id="rId124"/>
    <p:sldId id="405" r:id="rId125"/>
    <p:sldId id="406" r:id="rId126"/>
    <p:sldId id="400" r:id="rId127"/>
    <p:sldId id="407" r:id="rId128"/>
    <p:sldId id="401" r:id="rId129"/>
    <p:sldId id="402" r:id="rId130"/>
    <p:sldId id="409" r:id="rId131"/>
    <p:sldId id="403" r:id="rId132"/>
    <p:sldId id="410" r:id="rId133"/>
    <p:sldId id="411" r:id="rId134"/>
    <p:sldId id="413" r:id="rId135"/>
    <p:sldId id="415" r:id="rId136"/>
    <p:sldId id="621" r:id="rId137"/>
    <p:sldId id="416" r:id="rId138"/>
    <p:sldId id="419" r:id="rId139"/>
    <p:sldId id="420" r:id="rId140"/>
    <p:sldId id="421" r:id="rId141"/>
    <p:sldId id="418" r:id="rId142"/>
    <p:sldId id="424" r:id="rId143"/>
    <p:sldId id="430" r:id="rId144"/>
    <p:sldId id="426" r:id="rId145"/>
    <p:sldId id="425" r:id="rId146"/>
    <p:sldId id="428" r:id="rId147"/>
    <p:sldId id="429" r:id="rId148"/>
    <p:sldId id="432" r:id="rId149"/>
    <p:sldId id="454" r:id="rId150"/>
    <p:sldId id="431" r:id="rId151"/>
    <p:sldId id="434" r:id="rId152"/>
    <p:sldId id="427" r:id="rId153"/>
    <p:sldId id="622" r:id="rId154"/>
    <p:sldId id="433" r:id="rId155"/>
    <p:sldId id="436" r:id="rId156"/>
    <p:sldId id="437" r:id="rId157"/>
    <p:sldId id="446" r:id="rId158"/>
    <p:sldId id="447" r:id="rId159"/>
    <p:sldId id="438" r:id="rId160"/>
    <p:sldId id="448" r:id="rId161"/>
    <p:sldId id="449" r:id="rId162"/>
    <p:sldId id="451" r:id="rId163"/>
    <p:sldId id="452" r:id="rId164"/>
    <p:sldId id="450" r:id="rId165"/>
    <p:sldId id="453" r:id="rId166"/>
    <p:sldId id="455" r:id="rId167"/>
    <p:sldId id="464" r:id="rId168"/>
    <p:sldId id="465" r:id="rId169"/>
    <p:sldId id="476" r:id="rId170"/>
    <p:sldId id="478" r:id="rId171"/>
    <p:sldId id="477" r:id="rId172"/>
    <p:sldId id="479" r:id="rId173"/>
    <p:sldId id="480" r:id="rId174"/>
    <p:sldId id="461" r:id="rId175"/>
    <p:sldId id="481" r:id="rId176"/>
    <p:sldId id="482" r:id="rId177"/>
    <p:sldId id="483" r:id="rId178"/>
    <p:sldId id="484" r:id="rId179"/>
    <p:sldId id="485" r:id="rId180"/>
    <p:sldId id="486" r:id="rId181"/>
    <p:sldId id="487" r:id="rId182"/>
    <p:sldId id="491" r:id="rId183"/>
    <p:sldId id="472" r:id="rId184"/>
    <p:sldId id="488" r:id="rId185"/>
    <p:sldId id="489" r:id="rId186"/>
    <p:sldId id="490" r:id="rId187"/>
    <p:sldId id="492" r:id="rId188"/>
    <p:sldId id="493" r:id="rId189"/>
    <p:sldId id="496" r:id="rId190"/>
    <p:sldId id="495" r:id="rId191"/>
    <p:sldId id="498" r:id="rId192"/>
    <p:sldId id="499" r:id="rId193"/>
    <p:sldId id="500" r:id="rId194"/>
    <p:sldId id="501" r:id="rId195"/>
    <p:sldId id="502" r:id="rId196"/>
    <p:sldId id="504" r:id="rId197"/>
    <p:sldId id="503" r:id="rId198"/>
    <p:sldId id="494" r:id="rId199"/>
    <p:sldId id="507" r:id="rId200"/>
    <p:sldId id="508" r:id="rId201"/>
    <p:sldId id="510" r:id="rId202"/>
    <p:sldId id="516" r:id="rId203"/>
    <p:sldId id="520" r:id="rId204"/>
    <p:sldId id="521" r:id="rId205"/>
    <p:sldId id="517" r:id="rId206"/>
    <p:sldId id="522" r:id="rId207"/>
    <p:sldId id="511" r:id="rId208"/>
    <p:sldId id="514" r:id="rId209"/>
    <p:sldId id="462" r:id="rId210"/>
    <p:sldId id="523" r:id="rId211"/>
    <p:sldId id="525" r:id="rId212"/>
    <p:sldId id="533" r:id="rId213"/>
    <p:sldId id="534" r:id="rId214"/>
    <p:sldId id="543" r:id="rId215"/>
    <p:sldId id="544" r:id="rId216"/>
    <p:sldId id="598" r:id="rId217"/>
    <p:sldId id="535" r:id="rId218"/>
    <p:sldId id="539" r:id="rId219"/>
    <p:sldId id="542" r:id="rId220"/>
    <p:sldId id="599" r:id="rId221"/>
    <p:sldId id="456" r:id="rId222"/>
    <p:sldId id="530" r:id="rId223"/>
    <p:sldId id="531" r:id="rId224"/>
    <p:sldId id="532" r:id="rId225"/>
    <p:sldId id="646" r:id="rId226"/>
    <p:sldId id="623" r:id="rId227"/>
    <p:sldId id="600" r:id="rId228"/>
    <p:sldId id="457" r:id="rId229"/>
    <p:sldId id="458" r:id="rId230"/>
    <p:sldId id="540" r:id="rId231"/>
    <p:sldId id="674" r:id="rId232"/>
    <p:sldId id="541" r:id="rId233"/>
    <p:sldId id="546" r:id="rId234"/>
    <p:sldId id="547" r:id="rId235"/>
    <p:sldId id="548" r:id="rId236"/>
    <p:sldId id="554" r:id="rId237"/>
    <p:sldId id="549" r:id="rId238"/>
    <p:sldId id="550" r:id="rId239"/>
    <p:sldId id="551" r:id="rId240"/>
    <p:sldId id="552" r:id="rId241"/>
    <p:sldId id="555" r:id="rId242"/>
    <p:sldId id="565" r:id="rId243"/>
    <p:sldId id="567" r:id="rId244"/>
    <p:sldId id="575" r:id="rId245"/>
    <p:sldId id="566" r:id="rId246"/>
    <p:sldId id="568" r:id="rId247"/>
    <p:sldId id="571" r:id="rId248"/>
    <p:sldId id="576" r:id="rId249"/>
    <p:sldId id="577" r:id="rId250"/>
    <p:sldId id="578" r:id="rId251"/>
    <p:sldId id="613" r:id="rId252"/>
    <p:sldId id="681" r:id="rId253"/>
    <p:sldId id="682" r:id="rId254"/>
    <p:sldId id="683" r:id="rId255"/>
    <p:sldId id="684" r:id="rId256"/>
    <p:sldId id="685" r:id="rId257"/>
    <p:sldId id="686" r:id="rId258"/>
    <p:sldId id="687" r:id="rId259"/>
    <p:sldId id="688" r:id="rId260"/>
    <p:sldId id="624" r:id="rId261"/>
    <p:sldId id="569" r:id="rId262"/>
    <p:sldId id="570" r:id="rId263"/>
    <p:sldId id="677" r:id="rId264"/>
    <p:sldId id="594" r:id="rId265"/>
    <p:sldId id="625" r:id="rId266"/>
    <p:sldId id="459" r:id="rId267"/>
    <p:sldId id="562" r:id="rId268"/>
    <p:sldId id="586" r:id="rId269"/>
    <p:sldId id="587" r:id="rId270"/>
    <p:sldId id="588" r:id="rId271"/>
    <p:sldId id="589" r:id="rId272"/>
    <p:sldId id="590" r:id="rId273"/>
    <p:sldId id="592" r:id="rId274"/>
    <p:sldId id="591" r:id="rId275"/>
    <p:sldId id="593" r:id="rId276"/>
    <p:sldId id="675" r:id="rId277"/>
    <p:sldId id="595" r:id="rId278"/>
    <p:sldId id="626" r:id="rId279"/>
    <p:sldId id="556" r:id="rId280"/>
    <p:sldId id="561" r:id="rId281"/>
    <p:sldId id="602" r:id="rId282"/>
    <p:sldId id="557" r:id="rId283"/>
    <p:sldId id="558" r:id="rId284"/>
    <p:sldId id="563" r:id="rId285"/>
    <p:sldId id="460" r:id="rId286"/>
    <p:sldId id="572" r:id="rId287"/>
    <p:sldId id="629" r:id="rId288"/>
    <p:sldId id="611" r:id="rId289"/>
    <p:sldId id="638" r:id="rId290"/>
    <p:sldId id="640" r:id="rId291"/>
    <p:sldId id="641" r:id="rId292"/>
    <p:sldId id="642" r:id="rId293"/>
    <p:sldId id="643" r:id="rId294"/>
    <p:sldId id="647" r:id="rId295"/>
    <p:sldId id="644" r:id="rId296"/>
    <p:sldId id="648" r:id="rId297"/>
    <p:sldId id="649" r:id="rId298"/>
    <p:sldId id="650" r:id="rId299"/>
    <p:sldId id="651" r:id="rId300"/>
    <p:sldId id="653" r:id="rId301"/>
    <p:sldId id="652" r:id="rId302"/>
    <p:sldId id="637" r:id="rId303"/>
    <p:sldId id="654" r:id="rId304"/>
    <p:sldId id="658" r:id="rId305"/>
    <p:sldId id="659" r:id="rId306"/>
    <p:sldId id="660" r:id="rId307"/>
    <p:sldId id="661" r:id="rId308"/>
    <p:sldId id="662" r:id="rId309"/>
    <p:sldId id="663" r:id="rId310"/>
    <p:sldId id="664" r:id="rId311"/>
    <p:sldId id="574" r:id="rId312"/>
    <p:sldId id="639" r:id="rId313"/>
    <p:sldId id="666" r:id="rId314"/>
    <p:sldId id="667" r:id="rId315"/>
    <p:sldId id="665" r:id="rId316"/>
    <p:sldId id="689" r:id="rId317"/>
    <p:sldId id="690" r:id="rId318"/>
    <p:sldId id="694" r:id="rId319"/>
    <p:sldId id="404" r:id="rId320"/>
    <p:sldId id="695" r:id="rId321"/>
    <p:sldId id="696" r:id="rId322"/>
    <p:sldId id="697" r:id="rId323"/>
    <p:sldId id="698" r:id="rId324"/>
    <p:sldId id="422" r:id="rId325"/>
    <p:sldId id="699" r:id="rId326"/>
    <p:sldId id="691" r:id="rId327"/>
    <p:sldId id="700" r:id="rId328"/>
    <p:sldId id="701" r:id="rId329"/>
    <p:sldId id="702" r:id="rId330"/>
    <p:sldId id="703" r:id="rId331"/>
    <p:sldId id="709" r:id="rId332"/>
    <p:sldId id="716" r:id="rId333"/>
    <p:sldId id="708" r:id="rId334"/>
    <p:sldId id="679" r:id="rId335"/>
    <p:sldId id="668" r:id="rId336"/>
    <p:sldId id="707" r:id="rId337"/>
    <p:sldId id="704" r:id="rId338"/>
    <p:sldId id="710" r:id="rId339"/>
    <p:sldId id="718" r:id="rId340"/>
    <p:sldId id="720" r:id="rId341"/>
    <p:sldId id="719" r:id="rId342"/>
    <p:sldId id="721" r:id="rId343"/>
    <p:sldId id="669" r:id="rId344"/>
    <p:sldId id="705" r:id="rId345"/>
    <p:sldId id="713" r:id="rId346"/>
    <p:sldId id="711" r:id="rId347"/>
    <p:sldId id="717" r:id="rId348"/>
    <p:sldId id="722" r:id="rId349"/>
    <p:sldId id="723" r:id="rId350"/>
    <p:sldId id="670" r:id="rId351"/>
    <p:sldId id="725" r:id="rId352"/>
    <p:sldId id="724" r:id="rId353"/>
    <p:sldId id="706" r:id="rId354"/>
    <p:sldId id="712" r:id="rId355"/>
    <p:sldId id="726" r:id="rId356"/>
    <p:sldId id="715" r:id="rId357"/>
    <p:sldId id="727" r:id="rId358"/>
    <p:sldId id="728" r:id="rId359"/>
    <p:sldId id="729" r:id="rId360"/>
    <p:sldId id="730" r:id="rId361"/>
    <p:sldId id="731" r:id="rId362"/>
    <p:sldId id="732" r:id="rId363"/>
    <p:sldId id="605" r:id="rId364"/>
    <p:sldId id="606" r:id="rId365"/>
    <p:sldId id="607" r:id="rId366"/>
    <p:sldId id="608" r:id="rId367"/>
    <p:sldId id="609" r:id="rId368"/>
    <p:sldId id="610" r:id="rId369"/>
    <p:sldId id="630" r:id="rId370"/>
    <p:sldId id="573" r:id="rId371"/>
    <p:sldId id="676" r:id="rId372"/>
    <p:sldId id="655" r:id="rId373"/>
    <p:sldId id="656" r:id="rId374"/>
    <p:sldId id="657" r:id="rId3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FFB7B7"/>
    <a:srgbClr val="3232FF"/>
    <a:srgbClr val="CCE2FF"/>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7" autoAdjust="0"/>
    <p:restoredTop sz="91797" autoAdjust="0"/>
  </p:normalViewPr>
  <p:slideViewPr>
    <p:cSldViewPr snapToGrid="0">
      <p:cViewPr varScale="1">
        <p:scale>
          <a:sx n="113" d="100"/>
          <a:sy n="113" d="100"/>
        </p:scale>
        <p:origin x="312" y="96"/>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presProps" Target="presProps.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theme" Target="theme/theme1.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notesMaster" Target="notesMasters/notesMaster1.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viewProps" Target="viewProps.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tableStyles" Target="tableStyles.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6.353"/>
    </inkml:context>
    <inkml:brush xml:id="br0">
      <inkml:brushProperty name="width" value="0.1" units="cm"/>
      <inkml:brushProperty name="height" value="0.1" units="cm"/>
      <inkml:brushProperty name="color" value="#E71224"/>
    </inkml:brush>
  </inkml:definitions>
  <inkml:trace contextRef="#ctx0" brushRef="#br0">0 1 24575,'0'0'0,"6"6"0,58 76 0,85 102 0,126 109 0,-210-224 0,305 291-689,15-15 84,-369-332 618,467 398-1613,-152-133 934,-88-61 653,-144-127 174,-2-7 1538,154 100 1,-137-108-1700,-112-74 0,0 1 0,0-1 0,0 0 0,0 1 0,0-1 0,0 0 0,1 0 0,-1 0 0,0-1 0,1 1 0,-1-1 0,1 1 0,2-1 0,-5 0-13,1 0-1,-1 0 1,0 0-1,0 0 1,0 0-1,0 0 0,0 0 1,0 0-1,0 0 1,0-1-1,0 1 1,0 0-1,0 0 1,0 0-1,0 0 0,0 0 1,0 0-1,0 0 1,0 0-1,-1 0 1,1 0-1,0 0 1,0 0-1,0-1 0,0 1 1,0 0-1,0 0 1,0 0-1,0 0 1,0 0-1,0 0 1,0 0-1,0 0 1,0 0-1,0 0 0,0 0 1,0 0-1,0 0 1,-1 0-1,1 0 1,0 0-1,0 0 1,0 0-1,0 0 0,0 0 1,0 0-1,0 0 1,0 0-1,0 0 1,0 0-1,0 0 1,-1 0-1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7.361"/>
    </inkml:context>
    <inkml:brush xml:id="br0">
      <inkml:brushProperty name="width" value="0.1" units="cm"/>
      <inkml:brushProperty name="height" value="0.1" units="cm"/>
      <inkml:brushProperty name="color" value="#E71224"/>
    </inkml:brush>
  </inkml:definitions>
  <inkml:trace contextRef="#ctx0" brushRef="#br0">2523 0 24575,'0'2'0,"-1"0"0,1 0 0,0-1 0,-1 1 0,1 0 0,-1 0 0,0-1 0,1 1 0,-1 0 0,-1 1 0,-2 3 0,-53 97 0,-240 360-801,244-384 179,-242 333 348,-15-10-139,49-77-1298,-125 164 768,40 25-13,264-368 935,23-38 1960,-75 103 0,115-189-1566,0 0-1,0-2 1,-2 0 0,-37 26-1,28-25-372,27-19 0,1-1 0,-1 1 0,0-1 0,0 0 0,0 0 0,0 0 0,0 0 0,0 0 0,-5 0 0,4 1 0,0 1 0,0 0 0,0 0 0,-6 5 0,5-1-1365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8.721"/>
    </inkml:context>
    <inkml:brush xml:id="br0">
      <inkml:brushProperty name="width" value="0.1" units="cm"/>
      <inkml:brushProperty name="height" value="0.1" units="cm"/>
      <inkml:brushProperty name="color" value="#E71224"/>
    </inkml:brush>
  </inkml:definitions>
  <inkml:trace contextRef="#ctx0" brushRef="#br0">2763 0 24575,'-27'19'0,"9"-2"0,2 2 0,0-1 0,-14 23 0,-18 25-330,-356 482-689,-17-12-1510,-306 303 878,454-542 1848,-130 149 882,360-395-349,-52 60 1522,69-84-1616,-52 44-1,60-57-635,-2 0 0,1 0 0,-34 15 0,52-29-57,0 1 0,0-1 1,0 1-1,0-1 0,0 0 0,-1 1 0,1-1 0,0 0 0,0 0 0,0 0 0,0 0 1,0 0-1,0 0 0,-1 0 0,1 0 0,0-1 0,0 1 0,0 0 0,0-1 1,0 1-1,0-1 0,0 1 0,-2-2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9.505"/>
    </inkml:context>
    <inkml:brush xml:id="br0">
      <inkml:brushProperty name="width" value="0.1" units="cm"/>
      <inkml:brushProperty name="height" value="0.1" units="cm"/>
      <inkml:brushProperty name="color" value="#E71224"/>
    </inkml:brush>
  </inkml:definitions>
  <inkml:trace contextRef="#ctx0" brushRef="#br0">0 0 24575,'0'0'0,"1"3"0,0-1 0,0 0 0,0 0 0,0 0 0,0 1 0,0-1 0,0 0 0,1-1 0,-1 1 0,4 3 0,2 3 0,75 109 0,12 17 0,130 144-873,-137-173 681,289 336-1518,-183-216 1089,70 78 622,215 258-214,162 270-786,-449-569 5606,-189-258-4607,4 6 0,-6-10 0,-1 0 0,1 0 0,0 1 0,0-1 0,-1 0 0,1 0 0,0 1 0,-1-1 0,1 0 0,0 0 0,-1 0 0,1 0 0,0 0 0,-1 0 0,1 0 0,0 1 0,-1-1 0,1 0 0,0 0 0,-1 0 0,1 0 0,0-1 0,-1 1 0,1 0 0,0 0 0,-1 0 0,1 0 0,-1 0 0,-9-1-1365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30.026"/>
    </inkml:context>
    <inkml:brush xml:id="br0">
      <inkml:brushProperty name="width" value="0.1" units="cm"/>
      <inkml:brushProperty name="height" value="0.1" units="cm"/>
      <inkml:brushProperty name="color" value="#E71224"/>
    </inkml:brush>
  </inkml:definitions>
  <inkml:trace contextRef="#ctx0" brushRef="#br0">2933 111 24575,'0'0'0,"-7"1"0,-22 5 0,-30 10 0,12-3 0,-215 38 0,-1-19 0,58-9 0,-85 29 0,160-27 0,51-10 0,0 4 0,2 3 0,1 3 0,-75 36 0,-273 164 0,336-168 0,4 3 0,-82 74 0,103-78 0,1 3 0,3 3 0,3 2 0,-54 81 0,101-132 0,1 0 0,0 1 0,1 0 0,1 1 0,0-1 0,1 1 0,0 1 0,1-1 0,1 0 0,1 1 0,0 0 0,0 17 0,4 35 0,3-1 0,3 0 0,3-1 0,3 0 0,25 72 0,-4-36 0,6-1 0,75 137 0,23-2 0,-39-66 0,30 38 0,-90-152 0,72 80 0,134 95 0,-129-125 0,154 122 0,-194-171 0,145 79 0,-144-96 0,159 88 0,-12 20 0,-170-106 0,196 138 0,-93-85 0,27 17 0,-9 14 0,179 157 0,-294-237 0,69 70 0,-93-78 0,-2 1 0,52 76 0,-14-1 0,47 68 0,-115-174 0,70 100 0,-64-89 0,0 1 0,-2 1 0,14 39 0,0 29 0,15 136 0,-33-176 0,-1 81 0,-14 49 0,1-26 0,-1 298 0,8-398 0,2-1 0,3 1 0,2 0 0,2 0 0,3-1 0,22 71 0,-6-50 0,2 0 0,54 95 0,-62-133 0,2-1 0,1-1 0,2-1 0,1-1 0,1-1 0,44 37 0,-29-34 0,2-3 0,1-1 0,1-2 0,1-2 0,67 25 0,-50-27 0,1-3 0,1-3 0,118 15 0,-155-30 0,-1-1 0,1-1 0,0-1 0,-1-2 0,1-1 0,48-13 0,-37 5 0,-1-2 0,0-2 0,-1-1 0,37-24 0,-35 16 0,-2-2 0,-1-2 0,-1-1 0,-1-2 0,-2-1 0,-1-2 0,-2-1 0,43-69 0,-53 72 0,-2-1 0,-2-1 0,-1-1 0,16-61 0,23-152 0,-46 202 0,68-403 0,-26-3 0,-44 297 0,-22-237 0,-50-154 0,43 377 0,-24-124 0,-27 6 0,-41-6 0,-20 8 0,7 14 0,5-16 0,-9-21 0,-19 10 0,93 201 0,-162-315 0,192 347 0,-53-112 0,-14 7 0,-235-255 0,284 369 0,3-2 0,-63-114 0,-45-74 0,127 215 0,-1 0 0,-2 2 0,-1 1 0,-1 1 0,-37-27 0,44 38 0,-81-62 0,86 63 0,0 0 0,1 0 0,-22-32 0,-35-68 0,-1 0 0,58 93 0,-1 2 0,-38-39 0,7 19 0,-3 2 0,0 2 0,-3 3 0,-84-42 0,84 46 0,-89-66 0,5 2 0,124 85-151,-1 1-1,0 0 0,0 1 0,0 1 1,-1 0-1,0 1 0,0 1 1,-28-4-1,5 6-6674</inkml:trace>
</inkml:ink>
</file>

<file path=ppt/ink/ink599.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29:46.563"/>
    </inkml:context>
    <inkml:brush xml:id="br0">
      <inkml:brushProperty name="width" value="0.05292" units="cm"/>
      <inkml:brushProperty name="height" value="0.05292" units="cm"/>
      <inkml:brushProperty name="color" value="#FF0000"/>
    </inkml:brush>
  </inkml:definitions>
  <inkml:trace contextRef="#ctx0" brushRef="#br0">5372 12445 0,'0'0'0,"-9"0"0,9 0 0,-38 10 0,-27 8 16,0 1-16,-9 18 15,-1 0-15,10 9 16,-28 10-16,-9 0 16,-10 27-1,19 19-15,19 0 16,8 0-16,-8 66 15,9 17-15,18-8 16,19 8-16,28-18 16,28 28-16,9 0 15,1-37-15,27 18 16,19-18 0,27-47-16,-8-18 15,-1 0-15,38-10 16,-10-27-16,-9-9 15,18-20-15,20-27 16,-20-27-16,-8-11 16,27-17-16,-28-1 15,-18 0-15,9-46 16,9-18 0,-18 18-16,-19-10 15,-19-27-15,-18 9 16,-19 28-16,0-28 15,-9-28-15,-9 28 16,-10-9-16,-9-37 16,-9 36-1,-10-8-15,1-19 16,-10 18-16,-9 29 16,-29-19-16,-17-19 15,-10 37-15,18 28 16,1 10-16,-29 8 15,1 11-15,9 17 16,9 29-16,-9 18 16,-19 18-1,10 10-15,18 0 16,19 9-16,-9 19 16,-10 36-16,-18 29 15,-1-19-15,57-55 16</inkml:trace>
  <inkml:trace contextRef="#ctx0" brushRef="#br0" timeOffset="1358.4">6545 14960 0,'0'0'0,"0"0"15,0 0-15,18 19 16,10 18-16,9 0 15,19 28-15,28 28 16,37 18-16,0 1 16,-9-19-16,18 18 15,28 28-15,-9-27 16,-9-20 0,27 11-16,1 8 15,27 0-15,0-9 16,19-18-16,19-19 15,18 0-15,10 18 16,27 10-16,1-9 16,-10-29-16,37 1 15,-36-10 1,36-8-16,10 8 16,-47-9-16,28 10 15,9-1-15,-18-18 16,9 9-16,-18-9 15,18 0-15,0-10 16,-37 1-16,18-10 16,1 0-16,-10-18 15,19 9 1,-38-9-16,29-19 16,-10 0-16,-9-9 15,-9-19-15,8 1 16,1 8-16,-18 1 15,8-1-15,-9-18 16,-18 0 0,0-27-16,-19-1 15,-19 9-15,19 1 16,0-38-16,0-9 16,-37 28-16,-9 9 15,18-37-15,-47 10 16,-18 8-16,19 19 15,-19-18-15,-19 0 16,-18 18 0,0 19-16,0 18 15,-10 0-15,-9 19 16,-18 0-16,-10 9 16,-9 10-16,0-1 15,-19 0-15,0 10 16,1 0-16,-1 0 15,0-1 1,1 10-16,-10 0 16,0 0-16,0 0 15,0 0-15,0 0 16,0 0-16,0 0 16,0 0-16,0 0 15,0 10-15</inkml:trace>
  <inkml:trace contextRef="#ctx0" brushRef="#br0" timeOffset="2535.98">20848 11944 0,'0'0'0,"-9"0"0,-10 0 15,-9 19 1,-28 8-16,-9 11 16,-19 17-16,10 1 15,9 9-15,0 37 16,-10 19-16,10-10 15,0-9-15,0 28 16,0 0-16,27-19 16,1 29-1,19 36-15,8-18 16,10 9-16,19 9 16,9-27-16,9 18 15,19 9-15,0-46 16,0 0-16,-1 9 15,11-9-15,17-28 16,10-18-16,0-19 16,10 0-1,18 0-15,9-19 16,-9-9-16,0-18 16,9-10-16,10-18 15,-19-1-15,0-8 16,9-10-16,-18-9 15,-10 9 1,1-18-16,8-10 16,10-18-16,-9-19 15,-28 9-15,-10 1 16,1-10-16,8-28 16,-18 1-16,-18 18 15,-10-19-15,0-18 16,-9 18-16,-18 10 15,-1-10 1,-9-18-16,-9 27 16,-10 20-16,-18-20 15,-10-8-15,-9-1 16,1 37-16,-1 10 16,-28-9-16,-28-10 15,10 0-15,9 19 16,-9 0-1,-19 9-15,0 9 16,9 19-16,-9-10 16,-28 10-16,9 0 15,10 0-15,-28 18 16,18 1-16,19 18 16,-9 18-16,-10 1 15,20 9 1,17 9-16,-9 9 15,-27 29-15,-1 27 16,47 0-16,56-65 16</inkml:trace>
  <inkml:trace contextRef="#ctx0" brushRef="#br0" timeOffset="3899.42">14027 16148 0,'0'0'0,"0"0"0,0 0 16,-10 0-1,1 0-15,-19 0 16,-9 0-16,-10 0 16,1 0-16,-10 0 15,0 19-15,-9 9 16,0 18-16,-10 10 16,1 0-16,18-10 15,10-18 1,27 0-16,0-10 15,19 1-15,19 9 16,18 9-16,10 0 16,18 19-16,9-1 15,10 1-15,0-10 16,-10 1 0,-27-19-16,-19 0 15,0-10-15,-19-9 16,0 10-16,-18 0 15,-28-1-15,-19 19 16,-19-9-16,10 0 16,-18 0-16,-10-10 15,-1-8 1,11-1-16,27-18 16,9-1-16,10 1 15,9 0-15,0-1 16,10-8-16,8 9 15,10 9-15</inkml:trace>
  <inkml:trace contextRef="#ctx0" brushRef="#br0" timeOffset="4649.51">14511 16269 0,'0'0'0,"0"0"0,0 0 16,0 0 0,0 19-16,0 18 15,0 0-15,0 19 16,0-1-16,9 29 16,0 18-16,0-9 15,1-28-15,-1-19 16,0-9-16,1-9 15,-1-9 1,-9-10-16,0 0 16,0-9-16,9-9 15,10-19-15,-10-18 16,1-10-16,-1 10 16,0 8-16,0 1 15,1 19-15,-1-1 16,0 19-1,10 0-15,0 19 16,18 18-16,9 19 16,1-1-16,-19-8 15,0-10-15,0-9 16,0 0-16,-1-1 16,1-17-16,0-1 15,0 0 1,0-18-16,0 0 15,0-19-15,9-9 16,-9-28-16,0 9 16,-19 0-16,1 10 15,-10 0-15,-10-10 16,1 9-16,0 1 16,-1 9-1,10 18-15,0 1 16,0 18-16,10 0 15,-1 0-15</inkml:trace>
  <inkml:trace contextRef="#ctx0" brushRef="#br0" timeOffset="4916.17">15879 16483 0,'0'0'0,"9"9"0,-9 9 15,0 1 1,0 27-16,9 38 16,0-1-16,1-8 15,-1-1-15,0-9 16,-9-9-16,0-10 15,0-18-15,0-10 16,0-18-16,0 0 16</inkml:trace>
  <inkml:trace contextRef="#ctx0" brushRef="#br0" timeOffset="5116.31">15832 16056 0,'0'0'0,"0"0"0,0 0 15,0 0-15,0 0 16,0 9-16,9 0 16,1 1-16,-1-1 15,0-9-15,-9 0 16</inkml:trace>
  <inkml:trace contextRef="#ctx0" brushRef="#br0" timeOffset="5502.15">16623 15545 0,'0'0'0,"0"0"0,0 0 16,0 0-16,0 0 15,0 9 1,0 19-16,9 37 15,-9 56-15,10 9 16,-10 18-16,0 10 16,0-19-16,9-27 15,0-10-15,-9-9 16,10-19-16,-1-18 16,-9-19-16,-9-19 15,-10 1 1,-9-10-16,19 0 15</inkml:trace>
  <inkml:trace contextRef="#ctx0" brushRef="#br0" timeOffset="5765.64">16279 16640 0,'0'0'0,"0"0"15,0 0-15,18 0 16,1 10-16,18 8 16,28 1-16,19-1 15,9-8 1,-9-10-16,-28-10 16,-10 1-16,1-9 15,-1-20-15,1-8 16,-10 18-16,-28 19 15</inkml:trace>
  <inkml:trace contextRef="#ctx0" brushRef="#br0" timeOffset="6082.46">17433 16121 0,'0'0'0,"9"9"0,0-9 16,1 0-16,-10 0 15,0 0-15,0 0 16,-10 9-16,-8 10 16,-38 27-1,-19 19-15,-18 19 16,28-19-16,19 0 16,8-10-16,11 1 15,8 9-15,19 0 16,9-19-16,19 1 15,19-19-15,18-1 16,-19-17 0,10-29-16,0-18 15,9-47-15,-9 1 16,-37 55-16</inkml:trace>
  <inkml:trace contextRef="#ctx0" brushRef="#br0" timeOffset="6615.92">17628 14793 0,'0'0'0,"0"0"0,0 0 16,0 10-16,0 36 15,0 19-15,0 46 16,0 47-1,19 0-15,-1-9 16,1 36-16,0-27 16,-10-28-16,0-9 15,10-19-15,-1-19 16,-8-27-16,-1-19 16,0-9-16,-9-19 15,10 0-15,-10-9 16,0-9-1,18-19-15,1-18 16,-1-1-16,1-8 16,9-10-16,9 0 15,0 9-15,-9 10 16,0 9-16,0-1 16,0 20-16,0-1 15,0 19 1,9 19-16,0 18 15,-9 0-15,10 28 16,-11 19-16,1 18 16,-9-19-16,-10-18 15,1-9-15,-1-10 16,0-27 0,-9-10-16,0 0 15,10 1-15</inkml:trace>
  <inkml:trace contextRef="#ctx0" brushRef="#br0" timeOffset="8048.52">25175 7712 0,'0'0'0,"-9"-10"0,0 1 16,-1-9-16,1-10 16,-28 0-16,-19-9 15,-28 0 1,1 0-16,-1 9 15,-37 0-15,-37 9 16,18 1-16,10 18 16,-38 9-16,19 19 15,10 18-15,-38 47 16,9 37 0,38-9-16,-19 46 15,0 9-15,28-18 16,38 37-16,27 9 15,19 0-15,18 10 16,19 8-16,19-27 16,27-18-16,47-1 15,19-28-15,-1-36 16,48-1 0,17-18-16,-8-19 15,37-18-15,9-28 16,18-10-16,1-36 15,0-29-15,-29 1 16,-17-19-16,8-18 16,-46-10-1,0-19-15,-10 1 16,-27 0-16,-19-19 16,-37 9-16,-10-9 15,-18-37-15,-9-9 16,-10-1-16,-18-18 15,-19 28-15,-28-18 16,-18-1-16,-19 38 16,0 8-1,-19 1-15,-28 9 16,10 37-16,0 28 16,-66 19-16,20 18 15,-29 28-15,0 9 16,28 19-16,-27 28 15,27 18-15,0 28 16,-9 0 0,111-64-16</inkml:trace>
  <inkml:trace contextRef="#ctx0" brushRef="#br0" timeOffset="8748.84">25082 6347 0,'0'0'0,"0"0"0,0 0 15,0 0-15,0 10 16,0 8-16,0 1 15,0 18-15,0 28 16,0 18-16,-9 1 16,0-10-16,-1-9 15,1 0-15,0-18 16,-1-10 0,-8-9-16,9-1 15,9-17-15,0-10 16,0 0-16</inkml:trace>
  <inkml:trace contextRef="#ctx0" brushRef="#br0" timeOffset="9048.81">24887 6449 0,'0'0'16,"0"0"-16,18-9 0,20 0 16,18 0-1,18-1-15,28 1 16,10 0-16,-19 0 16,-28-1-16,0 10 15,0-9-15,1 0 16,-20-1-16,-18 1 15,-9 9-15,-10 0 16,-18 0 0,9 9-16</inkml:trace>
  <inkml:trace contextRef="#ctx0" brushRef="#br0" timeOffset="9303.62">24859 6839 0,'0'0'0,"0"0"16,0 0-16,28 0 16,9 0-16,19 0 15,0 0-15,18 0 16,1-9-1,-10 9-15,0 0 16,-28-9-16,0 9 16,1 9-16,-20-9 15</inkml:trace>
  <inkml:trace contextRef="#ctx0" brushRef="#br0" timeOffset="9632.12">26143 6719 0,'0'0'0,"0"0"0,0 0 15,0 0-15,0 18 16,-9 1-16,0 9 15,9 9-15,0 0 16,0 0-16,0 0 16,0 0-16,0-9 15,0 0 1,0 0-16,0-19 16,0-9-16,0 0 15,0-9-15,-10-1 16,10 10-16</inkml:trace>
  <inkml:trace contextRef="#ctx0" brushRef="#br0" timeOffset="9846.94">26134 6208 0,'0'0'0,"0"0"0,0 0 16,0 0-16,0 0 16,0 0-1,0 0-15,9 19 16,-9 9-16,9-19 16,-9 9-16,0 1 15</inkml:trace>
  <inkml:trace contextRef="#ctx0" brushRef="#br0" timeOffset="10217.44">26711 6589 0,'0'0'0,"0"0"16,0 0-16,0 0 16,0 0-16,0 18 15,18 1-15,10 27 16,10 10-16,-1-10 16,0 1-16,-9-1 15,0-18-15,-10 9 16,1-9-1,0-9-15,-10-1 16,0-9-16,1 1 16,-1-1-16,0 0 15,-9 0-15,0-9 16,0 0-16,0 0 16,0 0-16</inkml:trace>
  <inkml:trace contextRef="#ctx0" brushRef="#br0" timeOffset="10498.62">26469 7090 0,'0'0'0,"0"0"0,9-9 16,0-1-1,10 1-15,18-19 16,28 0-16,10-9 15,-10-9-15,0-1 16,0 10-16,-18 0 16,-19 0-16,0 0 15,-10 9-15,-8 10 16,-1-1-16,0 10 16,-9-1-1,0 1-15,0 9 16</inkml:trace>
  <inkml:trace contextRef="#ctx0" brushRef="#br0" timeOffset="12415.17">22374 8009 0,'0'0'0,"0"0"0,0 0 15,-9-10-15,0 1 16,-1 0-16,-8 0 16,-10-10-16,-9-18 15,-29-19-15,-27-18 16,-9-10-16,18 10 16,-18 9-16,-38-18 15,-9-19-15,10-10 16,-38 10-1,9 9-15,-18 1 16,-37-29-16,-19 0 16,9 19-16,-27 28 15,-19 0-15,9 9 16,-9-10-16,9 20 16,-28 8-1,19 10-15,-19 9 16,-9 10-16,9 8 15,-37 20-15,19 8 16,8 1-16,-27 18 16,28 9-16,10 10 15,-1-9-15,28-10 16,-19 0-16,10 9 16,9 1-1,0 27-15,19 9 16,0 10-16,9-9 15,19-10-15,37-9 16,-10 18-16,29 1 16,-1 0-16,28-20 15,38-17-15,9-10 16,0 0 0,0-9-16,18 0 15,10 0-15,19-10 16,9-8-16,-1-1 15,10 0-15,10 0 16,-1 1-16,1-1 16,-1 0-16,10-9 15,-1 0 1,1 0-16,0 0 16,-1 0-16,1 0 15,0 0-15,0 0 16,-1 0-16,1-9 15,0 0-15,-10-1 16,10 1-16,-1 9 16,1 0-1,0 0-15,9 0 16,-10 0-16,1 9 16,9 19-16,0 19 15,19 8-15,-10-8 16,10-1-16,-1 1 15,-8-1-15,-1 0 16,0-18 0,1 0-16,-1 0 15,0-19-15,0 0 16,-9 1-16,0-1 16,0-9-16,0 0 15,0-9-15,0-1 16,0 1-16,0-9 15,-9-10 1,0-19-16,0-8 16,9-20-16,0 10 15,0 10-15,0 18 16,0-1-16,0 20 16,0-1-16,0 10 15,0 0-15,0 0 16,0 9-1,0 0-15,0 0 16,-10 0-16,1 0 16,-19 0-16,-9 18 15,-10 19-15,-9 0 16,1 0-16,-1 1 16,0 8-16,0-18 15,10 0 1,-1 0-16,10-19 15,18 0-15,1 0 16,-1 1-16,19-1 16,0-9-16,0 0 15,0 0-15,0 0 16,19 9 0,-1-9-16,1 9 15,-1 1-15,20-10 16,-1 9-16,9 0 15,1 10-15,18-1 16,-28-8-16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44:41.662"/>
    </inkml:context>
    <inkml:brush xml:id="br0">
      <inkml:brushProperty name="width" value="0.05292" units="cm"/>
      <inkml:brushProperty name="height" value="0.05292" units="cm"/>
      <inkml:brushProperty name="color" value="#FF0000"/>
    </inkml:brush>
  </inkml:definitions>
  <inkml:trace contextRef="#ctx0" brushRef="#br0">5372 12752 0,'0'0'0,"-19"0"0,-64 18 16,-48 10-16,29 9 15,-19 28-15,-19 9 16,10 1-16,46-20 16,1 1-16,-10 18 15,-1 28-15,11 0 16,27-9 0,19 0-16,-1 46 15,20 0-15,27-9 16,19 28-16,28 9 15,0-28-15,18 1 16,1 17-16,27-17 16,10-38-16,-1 0 15,1-9 1,28-1-16,-1-27 16,-36-27-16,27-11 15,19-27-15,-28-9 16,-10-19-16,10-18 15,19-10-15,-19 0 16,-37 1-16,-1-19 16,20-19-1,-10-9-15,-9 9 16,-10 0-16,-18 0 16,-10-27-16,-8 8 15,-10 19-15,-10-37 16,-8-9-16,-20 19 15,1 8-15,-19-9 16,-19-8 0,-18 8-16,0 28 15,0 0-15,-9-9 16,-1 9-16,-37 1 16,1 27-16,8 18 15,1 10-15,-38 9 16,10 10-16,18 18 15,-18 9 1,-19 19-16,19 18 16,28 19-16,9 9 15,0 1-15,-1 8 16,11 38-16,-1 27 16,28-27-16,38-65 15</inkml:trace>
  <inkml:trace contextRef="#ctx0" brushRef="#br0" timeOffset="1201.58">20308 12352 0,'0'0'0,"-9"-9"0,-10 0 16,-18-10-16,-37 1 16,-10 8-16,19 10 15,-10 0 1,-46 19-16,-18 18 16,18 19-16,0 27 15,0 1-15,-19 9 16,19 18-16,19 19 15,0 0-15,-10 18 16,0 20-16,28-29 16,29-9-16,17 37 15,10-28 1,10-18-16,18 18 16,0 0-16,9-37 15,19-18-15,19 8 16,18 11-16,9-20 15,-9-18-15,10-19 16,46 1 0,9-10-16,-9-18 15,19-19-15,27-28 16,-27-19-16,9-18 16,27 0-16,-36 0 15,-28 0-15,18-27 16,0-10-16,-9-1 15,-46 20 1,-20-1-16,1-36 16,-9 8-16,-19 10 15,0-9-15,-19-28 16,-18 18-16,-1 28 16,-18-9-16,-9-19 15,-37 1-15,-38 18 16,10 27-1,-38 10-15,-46 19 16,-28 28-16,-19 8 16,-64 20-16,-141 8 15</inkml:trace>
  <inkml:trace contextRef="#ctx0" brushRef="#br0" timeOffset="2465.08">5772 14988 0,'0'0'0,"0"0"15,0 0-15,0 0 16,0 0-16,0 0 15,9 19-15,10-1 16,28 20-16,36 8 16,10 19-1,10 18-15,-1 10 16,19-9-16,19-1 16,-10 1-16,10 9 15,27 9-15,-18-9 16,19-19-16,18-18 15,-19-10-15,29 10 16,8-10 0,1-9-16,9 10 15,-9-1-15,18 0 16,-27-18-16,18-9 16,-19-10-16,-9-9 15,10 0-15,-20-9 16,20 0-16,-19-10 15,-1 0 1,39-8-16,-29 8 16,9 10-16,10-10 15,0 1-15,9-1 16,-10 0-16,20 1 16,-20-1-16,20 10 15,-20 0-15,1-10 16,9 1-1,0-1-15,10 1 16,-10-10-16,9-9 16,-9-10-16,0 1 15,0-10-15,9-9 16,-8 9-16,-11 10 16,10 9-16,-18-10 15,18 1 1,-19-19-16,-9-18 15,10-1-15,-38 19 16,19 0-16,-10 19 16,-27-10-16,27-9 15,-8-9-15,-38-1 16,-10 20-16,20-1 16,-11 19-1,-36 0-15,-19 18 16,-9 1-16,0-1 15,-9 1-15,-1-1 16,-18 10-16,-19-1 16,1 10-16,-10 0 15</inkml:trace>
  <inkml:trace contextRef="#ctx0" brushRef="#br0" timeOffset="3348.65">12175 16585 0,'0'0'0,"0"0"0,0 0 16,0 0-16,0 0 15,0 0-15,0 0 16,0 0-16,-10 0 15,1 18 1,9 19-16,0 28 16,0 10-16,9-10 15,1 0-15,8 0 16,1 9-16,-10-9 16,1-10-16,-1-8 15,0-19-15,-9 0 16,0-19-1,0 0-15,0 0 16,0-9-16,-9-9 16,0-19-16,-1-18 15,1-10-15,9-37 16,0-9-16,0 0 16,9 37-16,1 9 15,-1 10 1,9 9-16,1 9 15,9-9-15,0 18 16,9 1-16,0-1 16,1 10-16,17 9 15,-17 0-15,-20 9 16</inkml:trace>
  <inkml:trace contextRef="#ctx0" brushRef="#br0" timeOffset="4414.64">13450 16501 0,'0'0'0,"0"0"0,-10 0 15,-18 0-15,1 0 16,-1 9-16,0-9 16,-10 0-16,1 10 15,9-1-15,0 10 16,0 8 0,-9 20-16,0 9 15,18 8-15,1 1 16,-1-18-16,19-1 15,0-18-15,0 0 16,10 0-16,-1-10 16,0 1-16,10-1 15,-1 1 1,10-10-16,9 1 16,1-20-16,8 1 15,-9 0-15,1-19 16,-10-18-16,0-19 15,-1 9-15,-8 0 16,-10 10 0,1 9-16,-1 9 15,-9 9-15,0 1 16,0 8-16,0 10 16,0 0-16,0 0 15,0 0-15,0 19 16,19 9-16,-1 27 15,-8-8-15,-1-1 16,0-18 0,0 0-16,1 0 15,-1-10-15,0-8 16,1-1-16,-1 0 16,0 1-16,1-10 15,-1 0-15,9-10 16,1 1-1,9-28-15,0-10 16,0 1-16,0 9 16,-10 0-16,-8 0 15,-1 9-15,0 9 16,1 1-16,-1 8 16,0 1-16,1 0 15,-1 9-15,9 0 16,1 0-1,0 18-15,-1 20 16,10 17-16,0-8 16,-9-10-16,-10-9 15,0-1-15,10 1 16,-10-18-16,10-1 16,-1 0-16,1-18 15,9 0 1,0-19-16,0-9 15,0-1-15,-10 11 16,1 8-16,0 0 16,-10 1-16,10 9 15,-10 9-15,9 0 16,1 18-16,9 1 16,0 9-1,0-1-15,9 1 16,-9 0-16,-9-9 15</inkml:trace>
  <inkml:trace contextRef="#ctx0" brushRef="#br0" timeOffset="5064.63">15255 16399 0,'0'0'0,"-9"0"16,-1 0-16,-17 9 16,-1-9-16,0 0 15,0 0-15,9 10 16,-9 8-16,0 1 15,0 9-15,-9 9 16,-9 18-16,8 20 16,20 8-1,-1-9-15,19-18 16,0 0-16,9-10 16,10 1-16,0-20 15,-1 1-15,-8-9 16,8-10-16,1 0 15,9-18-15,9 0 16,19-19 0,0-28-16,9-36 15,-9-20-15,-19 10 16,0-37-16,-9 0 16,-19 18-16,1-9 15,-10-9-15,-10 27 16,1 29-16,0 18 15,-10 28 1,10 0-16,-1 18 16,1 10-16,0 9 15,0 0-15,-19 37 16,0 47-16,9 18 16,1 28-16,18 27 15,18-17-15,1-20 16,-1 1-1,10-28-15,19-1 16,-10-17-16,-18-47 16</inkml:trace>
  <inkml:trace contextRef="#ctx0" brushRef="#br0" timeOffset="5531.74">16037 16399 0,'0'0'0,"0"0"0,-10 9 16,10 1-16,-9-1 15,0 0-15,0 10 16,-1-1-16,1 19 16,-10 28-1,10 19-15,9 9 16,0-28-16,0-19 15,9 1-15,1-20 16,8 1-16,1-9 16,-1-10-16,1 0 15,9-9-15,0-9 16,0-9 0,0-20-16,-10-8 15,-8-10-15,-20 1 16,-18-1-16,1 0 15,-11 19-15,10 0 16,0 18-16,-18 1 16,-1 18-16,1 0 15,-10 18-15,9 10 16,10 28 0,19 0-16,-1-10 15,19-9-15,9 0 16,10-9-16</inkml:trace>
  <inkml:trace contextRef="#ctx0" brushRef="#br0" timeOffset="6181.56">16409 16251 0,'0'0'0,"0"0"15,0 0-15,0 0 16,0 18-16,0 19 16,9 0-1,1 1-15,-1-1 16,0 0-16,1-9 16,-1-1-16,0 1 15,0-18-15,1-1 16,8 0-16,1-18 15,9-10-15,9-27 16,0-19 0,-9 9-16,0 19 15,-19 0-15,1 18 16,-1 1-16,0 9 16,1 9-16,-1 0 15,10 18-15,-1 19 16,1 19-16,-1-10 15,1 1 1,-10-10-16,1-9 16,-1 0-16,0-10 15,1-9-15,-10 1 16,0-10-16,0-10 16,18-8-16,19-29 15,10-18-15,-19 1 16,0 17-1,-10 10-15,-8 18 16,-1 1-16,0-1 16,1 19-16,-1 0 15,10 10-15,-1 17 16,10 11-16,0 8 16,0 0-16,0 1 15,0-1 1,-10-9-16,1-9 15,-10-19-15,1 1 16</inkml:trace>
  <inkml:trace contextRef="#ctx0" brushRef="#br0" timeOffset="6380.22">17805 16334 0,'0'0'0,"0"0"0,0 0 16,0 9-16,0 10 16,0 0-16,9 8 15,1 1-15,-1 0 16,0-19 0,-9 1-16,0-1 15,0-9-15</inkml:trace>
  <inkml:trace contextRef="#ctx0" brushRef="#br0" timeOffset="6589.13">17544 15749 0,'0'0'0,"0"0"0,0 0 16,0 0-16,0 0 15,0 0-15,0 0 16,19-9-16,9 0 16,18 0-16,1-10 15,-28 10 1</inkml:trace>
  <inkml:trace contextRef="#ctx0" brushRef="#br0" timeOffset="7097.61">18531 15619 0,'0'0'0,"0"0"0,0 0 16,0 0-16,0 0 16,0 0-16,0 0 15,0 0-15,9 10 16,10-1-16,-1 10 15,10-1-15,0 1 16,0 9 0,0-10-16,-9 10 15,-10 9-15,0-9 16,1 9-16,-1 9 16,-18-8-16,-1 8 15,1 0-15,-10 10 16,1 0-16,-1-1 15,0-8 1,10-1-16,0-9 16,9-9-16,0 0 15,0-9-15,9-1 16,0-9-16,10 1 16,0-1-16,-1 0 15,10 1 1,-9-10-16,9-10 15,9-8-15,19-10 16,0-9-16,-10 0 16,-9 0-16,-18-1 15,-19 29-15</inkml:trace>
  <inkml:trace contextRef="#ctx0" brushRef="#br0" timeOffset="7347.83">18382 16399 0,'0'0'0,"0"0"0,0 0 16,0 0-16,0 0 16,0-9-1,28-10-15,28-9 16,18-9-16,10 0 15,-10 0-15,10 0 16,18-10-16,1 20 16,-29 8-16,-27 1 15,-29 18-15</inkml:trace>
  <inkml:trace contextRef="#ctx0" brushRef="#br0" timeOffset="7763.9">19312 16074 0,'0'0'0,"0"0"16,0 0-16,0 0 16,0 0-16,0 0 15,0 0-15,0 0 16,10 10 0,8-1-16,1 0 15,9 0-15,9-9 16,-9-9-16,0 0 15,0 0-15,-19-10 16,1-9-16,-20 0 16,1-18-1,-19-10-15,0 10 16,9 9-16,1 18 16,-1 1-16,-9 18 15,0 0-15,-9 27 16,-9 10-16,-1 19 15,10 0-15,9 0 16,9 18 0,10 0-16,9 10 15,19-29-15,-1-8 16,10-19-16,9-1 16,1-8-16,27 9 15,-19-19-15</inkml:trace>
  <inkml:trace contextRef="#ctx0" brushRef="#br0" timeOffset="8397.71">20271 16074 0,'0'-9'0,"9"0"16,1-1-16,-1 10 16,-9 0-16,0 0 15,0-9-15,0 0 16,0 0-16,0-1 15,0 1 1,0-10-16,-9 10 16,-1 0-16,-18 9 15,-27 18-15,-11 1 16,11 9-16,8 0 16,10 0-16,18-1 15,1 10 1,-1 1-16,0-1 15,19 9-15,0-18 16,19 0-16,0 0 16,18 0-16,0-19 15,0-9-15,1-9 16,-1-19-16,9-19 16,-9 1-16,10-19 15,9-9 1,9-28-16,0-10 15,-18 19-15,-1-9 16,1-18-16,-1-10 16,-18 28-16,0 18 15,-19 19-15,-9 9 16,0 19 0,-9 0-16,0 19 15,-1-1-15,1 19 16,-19 9-16,-9 19 15,-9 28-15,-10 46 16,9 19-16,29-1 16,8 38-16,20 0 15,17-38-15,20 10 16,9 0 0,9-37-16,-9-37 15,65 9-15,204 83 16</inkml:trace>
  <inkml:trace contextRef="#ctx0" brushRef="#br0" timeOffset="9880.89">24356 6821 0,'-9'-10'0,"-10"-8"15,-8-19-15,-11 0 16,-8 9-16,-10-9 15,-28 9-15,-18 0 16,27 9-16,10 10 16,-37 9-16,-47 0 15,9 28-15,19 18 16,-37 38 0,0 9-16,37-10 15,-9 38-15,-19 27 16,28-18-16,28 19 15,18 18-15,29-9 16,18 46-16,19 0 16,9-9-16,9 18 15,47-18 1,37 19-16,18-38 16,1-27-16,46 27 15,1-27-15,-20-47 16,38-19-16,0-18 15,0-9-15,27-28 16,1-19 0,28-18-16,-19-19 15,9-9-15,-18-10 16,-19-18-16,28-27 16,-46-1-16,8-9 15,-27 0-15,-37-19 16,-10 0-16,-9 10 15,-9-19-15,0-9 16,-19 9 0,-28 0-16,-27-37 15,-10 0-15,-19-10 16,-28-8-16,-18 27 16,0-9-16,-9-10 15,-29 29-15,-36 9 16,-1 9-16,-37 0 15,10 28 1,9 37-16,-47 18 16,28 20-16,-28 17 15,1 20-15,27 27 16,-28 37-16,47 19 16,-66 18-16,-176 38 15</inkml:trace>
  <inkml:trace contextRef="#ctx0" brushRef="#br0" timeOffset="13829.66">19061 6208 0,'0'0'0,"-9"-9"0,0 0 0,-10-1 16,0 1-16,1 0 15,8 9-15,1 0 16,-9 0-16,-10 0 15,0 18 1,-19 29-16,1 8 16,-1-8-16,1 9 15,8-10-15,10 10 16,10 18-16,18 0 16,9-9-16,10-9 15,9-19-15,0-9 16,0-10-1,9-8-15,28-10 16,19-38-16,-1-27 16,1 1-16,-28 8 15,-9 0-15,-10-18 16,-9-10-16,0 10 16,-1 9-16,-17 28 15,-1 0 1,-9 9-16,0 9 15,0 10-15,0 0 16,0 9-16,0 0 16,0 0-16,0 0 15,0 18-15,9 38 16,1 9-16,-10-9 16,9 0-16,10-1 15,9 10 1,9 9-16,19 1 15,-1-20-15,1-8 16,-9-1-16,9-18 16,9-9-16,37-10 15,1-18-15,-20-29 16,10-8-16,10-19 16,27-9-1,-18 9-15,-19-19 16,-19-27-16,-9 9 15,-9 9-15,9-9 16,0-19-16,-27 19 16,-10 28-16,-19 0 15,0-10-15,-18 10 16,0 0 0,-19 18-16,0 10 15,0 18-15,0 9 16,0 19-16,-28 28 15,-18 18-15,-10 10 16,0 28-16,10 36 16,9 10-16,18 0 15,10 37 1,9-9-16,9-19 16,19 0-16,0-9 15,10-28-15,8-37 16,19 0-16,10 0 15,27-18-15,-8-19 16,-1-19-16,-9-18 16,-19 9-1</inkml:trace>
  <inkml:trace contextRef="#ctx0" brushRef="#br0" timeOffset="14246.52">21574 6236 0,'0'0'0,"0"0"0,-9 0 15,-1 0-15,1 0 16,-10 0-16,-9 19 16,1-1-16,-11 10 15,20 0-15,-1 0 16,10 0-16,9-1 15,0 1 1,18 9-16,1-9 16,0 9-16,-1-9 15,-8 0-15,-1 9 16,0 10-16,-18-1 16,-10 0-16,-9-9 15,-9 1-15,18-11 16,1 1-16,-1 0 15,-9-9 1,10-10-16,-1 0 16,0-9-16,10-9 15,0-19-15,9-18 16,9-29-16,0 10 16,1 38-16</inkml:trace>
  <inkml:trace contextRef="#ctx0" brushRef="#br0" timeOffset="14679.98">22002 6459 0,'0'0'0,"0"0"15,0 0-15,0 0 16,0 18-16,0 1 15,0 18-15,0 19 16,19-1-16,8 1 16,1-10-16,0-18 15,-9 0-15,0-9 16,-1-10-16,19 0 16,19-18-1,0-19-15,9-18 16,-18-10-16,-10 19 15,-9 0-15,-19 0 16,0-10-16,-18 1 16,-19-19-16,-18 9 15,9 19-15,-1 19 16,1 8 0,-9 20-16,-20 17 15,-8 11-15,18-1 16,10 9-16,8 10 15,20 18-15,27 0 16,0-37-16</inkml:trace>
  <inkml:trace contextRef="#ctx0" brushRef="#br0" timeOffset="15429.69">23556 6106 0,'0'0'0,"0"0"15,-9 0-15,-1 0 16,1 19-16,0 8 16,0 11-16,9 8 15,0 0-15,0-18 16,0 0-16,0 0 16,0-9-16,0-10 15,0 0 1,0 0-16,0 1 15,0-1-15,0-9 16,0 0-16,18-9 16,1-10-16,18-18 15,-9-28-15,9 9 16,10 1-16,9 8 16,18-8-1,-9 8-15,0 1 16,-18-1-16,9 1 15,-1-1-15,1 10 16,-28 19-16</inkml:trace>
  <inkml:trace contextRef="#ctx0" brushRef="#br0" timeOffset="17012.62">24794 5883 0,'0'0'0,"0"0"0,-10 0 16,1 0-16,0 0 15,0 0-15,-19 0 16,0 0 0,-10 0-16,-27 19 15,-18 9-15,-10 0 16,27-1-16,11 11 15,8 17-15,10 10 16,0 0-16,18-18 16,10-20-1,9 1-15,0 0 16,0-9-16,0-10 16,18 0-16,10 1 15,9-20-15,10 1 16,9-19-16,-10-18 15,1-1-15,-19 10 16,0 0 0,0 0-16,-19 0 15,0 9-15,1 9 16,-10 1-16,0-1 16,0 10-16,0 9 15,0 0-15,0 0 16,0 0-16,0 19 15,9 8 1,9 20-16,-8 8 16,-1-8-16,0-19 15,1 0-15,-1-10 16,10-9-16,-1 1 16,1-20-16,18 1 15,10-19-15,-1 0 16,1-9-1,-1 0-15,1 0 16,-19 0-16,-10 9 16,1 10-16,-10-1 15,0 0-15,1 19 16,-1 0-16,-9 0 16,0 0-16,9 0 15,1 10-15,-1 8 16,0 1-1,1-1-15,-1 1 16,-9-10-16,9 1 16,-9-1-16,0 0 15,9-9-15,1 0 16,8 0-16,1-9 16,18 0-16,-9-1 15,0 1 1,0 0-16,0-1 15,0 1-15,0 9 16,0 0-16,0 0 16,0 9-16,-10 10 15,1 0-15,-1-1 16,1 10-16,0 0 16,8 0-1,1-1-15,10-17 16,8-1-16,10-18 15,0-1-15,0-17 16,0-1-16,-10 0 16,-9 9-16,0 1 15,1-1-15,-1 1 16,-9 8 0,0 1-16,0 9 15,-10 0-15,-8 0 16,-1 0-16,0 0 15,-9 0-15,0 0 16,-9 0-16,0 0 16,-10 0-16,-9 19 15,-18 18 1,-1 0-16,0 19 16,10-1-16,0-8 15,18-10-15,10-9 16,9 0-16,0-1 15,9-8-15,10-10 16,-10 0-16,10 1 16,0-10-1,18-10-15,28-17 16,9-20-16,1-18 16,-1-9-16,-18 9 15,-9 0-15,-10-18 16,-9-29-16,0 10 15,-10 28-15,1-10 16,-10-18 0,1 0-16,-1 19 15,-9 36-15,0 10 16,0 9-16,0 10 16,0-1-16,0 19 15,-9 0-15,-10 28 16,-9 37-16,-9 9 15,-10 10 1,1 55-16,-1 0 16,19-37-16,10-18 15,-1 9-15,19-1 16,9-45-16,19-1 16,10 19-16,-1-28 15,-19-18 1</inkml:trace>
  <inkml:trace contextRef="#ctx0" brushRef="#br0" timeOffset="17479.96">27018 6050 0,'0'0'0,"0"0"16,0 0-16,-9 0 15,-1 0 1,1 10-16,-19 8 15,0 29-15,0 18 16,0 9-16,10 0 16,-1 0-16,19 1 15,19-10-15,-1-19 16,1-9-16,9-9 16,-10-19-1,20-9-15,8-9 16,10-19-16,9 0 15,-9-9-15,-19-9 16,-9-1-16,-9-18 16,-10-9-16,-9 9 15,-9 9-15,-10 19 16,-9 9 0,0 10-16,0-1 15,1 19-15,-11 10 16,-8 17-16,9 29 15,-1-9-15,20-1 16,-1-18-16,19 0 16,0 0-16,9-19 15,1 0 1,-1 0-16</inkml:trace>
  <inkml:trace contextRef="#ctx0" brushRef="#br0" timeOffset="18129.95">27586 6041 0,'0'0'0,"0"0"16,0 0-16,0 0 16,0 0-16,0 0 15,0 0 1,9 19-16,0 27 16,1 19-16,-1 0 15,-9-9-15,0-10 16,9-18-16,0 0 15,1-10-15,-1-8 16,0-1-16,10 0 16,9-18-1,9-10-15,0-18 16,1-9-16,-11-1 16,1 10-16,0 0 15,-18 19-15,-1-1 16,0 10-16,1 9 15,-10 0 1,0 18-16,9 10 16,0 19-16,0-1 15,-9-9-15,0-9 16,0 0-16,0 0 16,10-19-16,-10 0 15,9 0-15,-9 1 16,19-10-16,-1-10 15,20-8 1,17-19-16,1-19 16,0 0-16,-9 19 15,-10 0-15,-9 9 16,0 10-16,-10 8 16,-8 10-16,-1 0 15,9 10 1,1 18-16,0 18 15,-10 0-15,0-8 16,1-1-16,-1-9 16,0-1-16,1 1 15,-1-19-15,0 1 16,0-1-16,-9-9 16,10 0-16</inkml:trace>
  <inkml:trace contextRef="#ctx0" brushRef="#br0" timeOffset="18329.77">29149 6236 0,'0'0'16,"0"0"-16,0 19 0,0 8 16,0 1-1,0 9-15,0 1 16,0-1-16,0-10 15,0 1-15,0-9 16,0-10-16,0-9 16,0 0-16,0 0 15</inkml:trace>
  <inkml:trace contextRef="#ctx0" brushRef="#br0" timeOffset="18516.32">29307 5902 0,'0'0'0,"0"0"16,0 0-16,0 0 15,0 0-15,0 0 16,0 0 0,0 0-16,10 9 15,-1 0-15,0 1 16</inkml:trace>
  <inkml:trace contextRef="#ctx0" brushRef="#br0" timeOffset="18951.18">29791 6097 0,'0'0'0,"0"0"16,0 0-16,0 0 15,0 9-15,9 0 16,10 10 0,0 9-16,-1 0 15,-8 9-15,-1-9 16,0-1-16,1 1 16,-1 0-16,-9 0 15,-9 0 1,-1 9-16,1 0 0,-10 0 15,1 0 1,-1 0-16,10-9 16,9 0-16,0 0 15,0-9-15,18 8 16,-8-17-16,-1-1 16,10 0-16,-1-9 15,10-9-15,0 0 16,9-1-1,-9-8-15,0-1 16,0 1-16,-9-1 16,-19 10-16,0 9 15</inkml:trace>
  <inkml:trace contextRef="#ctx0" brushRef="#br0" timeOffset="19195.7">29531 6524 0,'0'0'0,"0"0"16,0 0-16,9 0 15,28 0-15,28 0 16,0 0-16,1-10 16,-1 1-1,37 0-15,0 0 16,-18-10-16,-19 0 15,-18 10-15,-10 9 16,-9-9-16,-9 9 16</inkml:trace>
  <inkml:trace contextRef="#ctx0" brushRef="#br0" timeOffset="19646.24">30396 6459 0,'0'0'0,"0"0"0,0 0 16,0 0-16,0 0 16,0 9-16,0 0 15,0 1-15,0-1 16,9 0 0,10 0-16,0 1 15,18-10-15,0 0 16,10-10-16,-1 1 15,-18 0-15,0-10 16,-9 1-16,-10-1 16,0-9-16,-18 1 15,-19-11 1,0 11-16,0 8 16,0 19-16,0 0 15,0 19-15,0-1 16,0 10-16,10 9 15,-1 0-15,1 10 16,8 8-16,10 1 16,0-10-1,10-8-15,8-11 16,29-8-16,27-10 16,19-18-16,-28-10 15,-18-8-15,-19 17 16</inkml:trace>
  <inkml:trace contextRef="#ctx0" brushRef="#br0" timeOffset="20229.64">31401 6412 0,'0'-9'0,"0"9"16,0 0-16,0 0 15,-9 0-15,-1 0 16,-17 0-1,-29 19-15,-9-1 16,-1 10-16,11 0 16,8 18-16,10 1 15,18-1-15,1-18 16,18 0-16,0-10 16,9-8-16,19-1 15,18-9-15,10-19 16,9-8-1,1-11-15,-1-8 16,18-19-16,10-9 16,-9-19-16,-9-9 15,-29 9-15,1-9 16,-10-28-16,-9 9 16,-10 29-16,1 8 15,-10-18 1,1 0-16,-1 28 15,-9 27-15,0 10 16,0 18-16,-9 10 16,-1 9-16,-27 28 15,-47 37-15,-18 9 16,-10 47-16,19 46 16,0-9-16,0 27 15,37-8 1,28-29-16,19 10 15,28-19-15,18-37 16,19-27-16,28-10 16,37-10-16,0-27 15,-19-19-15,-56-9 16</inkml:trace>
</inkml:ink>
</file>

<file path=ppt/ink/ink601.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04.097"/>
    </inkml:context>
    <inkml:brush xml:id="br0">
      <inkml:brushProperty name="width" value="0.05292" units="cm"/>
      <inkml:brushProperty name="height" value="0.05292" units="cm"/>
      <inkml:brushProperty name="color" value="#FF0000"/>
    </inkml:brush>
  </inkml:definitions>
  <inkml:trace contextRef="#ctx0" brushRef="#br0">5335 12696 0,'0'0'0,"-10"0"0,-8-9 16,-10-1-16,0-18 16,-9 1-16,-10-1 15,10 0-15,0 0 16,0 9 0,-1 1-16,-8-1 15,-1 10-15,-18-9 16,-19 18-16,-9 0 15,19 18-15,-10 1 16,-18 18-16,-10 9 16,0 1-16,29-10 15,18 0 1,-1 9-16,-17 28 16,-1 19-16,9-9 15,20-19-15,-1 9 16,0 28-16,9 28 15,10-19-15,9-8 16,10 26-16,-1 11 16,19-38-1,0-9-15,0 27 16,19 10-16,-1-28 16,10-18-16,19 9 15,18 18-15,0-18 16,0-10-16,0-18 15,19-9-15,28-10 16,-1-18-16,-18 0 16,19-9-1,37-10-15,-9 0 16,-19-9-16,27 0 16,20-9-16,-47 0 15,9-19-15,28-9 16,-18-10-16,-10-18 15,10-9 1,-1 9-16,-27 9 16,-19-18-16,19-37 15,-10-1-15,-9 20 16,-9-10-16,-19-28 16,-18 9-16,-19 10 15,0-10-15,0-28 16,-19 19-16,-18 10 15,-1-19 1,-8-1-16,-10 29 16,-10 27-16,-17-27 15,-20 0-15,1 18 16,9 19-16,-10 18 16,-9 19-16,-18 0 15,18 18 1,19 19-16,0 9 15,-28 38-15,-37 55 16,-10 0-16,93-65 16</inkml:trace>
  <inkml:trace contextRef="#ctx0" brushRef="#br0" timeOffset="1058.43">6033 14756 0,'0'0'0,"0"0"15,0 0-15,9 19 16,10 18-16,27 19 16,1 9-16,9-10 15,9 29 1,28 27-16,18 10 16,1-19-16,-28-18 15,28 18-15,36 28 16,-17-19-16,-10-18 15,46-10-15,-9-18 16,1 9-16,45 10 16,-8 0-1,27-10-15,-9-9 16,19-10-16,-1-8 16,-8-10-16,18 9 15,0 10-15,0 9 16,0-9-16,0-1 15,0-8-15,9-10 16,-9-9 0,9-10-16,0-8 15,10-1-15,-19-9 16,18 9-16,-8-9 16,-1 0-16,-9-9 15,0 0-15,0-1 16,-10-17-16,1-1 15,-10-19-15,-9-8 16,-9-1 0,9 0-16,0 1 15,-28 8-15,28 10 16,-27-19-16,-1-18 16,18-9-16,-36 8 15,18 1-15,-28 9 16,-9 9-16,19-18 15,-1-9 1,-37-10-16,10 9 16,0 19-16,-29 10 15,-8-1-15,8-28 16,1 10-16,-10 0 16,-27 9-16,-19 28 15,-10 0 1,-18 9-16,0 0 15,0 9-15,-9 1 16,-10 9-16,0-1 16,1 10-16,-1 0 15,-9 0-15,0 0 16,0 0-16,0 0 16,0 0-16</inkml:trace>
  <inkml:trace contextRef="#ctx0" brushRef="#br0" timeOffset="1981.51">19489 12640 0,'-9'0'0,"-10"0"0,-36 0 15,-29 0-15,-37 19 16,9-1-16,28 1 16,-27 27-16,-38 28 15,9 29 1,10-1-16,-10 0 16,-18 28-16,37 0 15,28-10-15,-9 1 16,-19 37-16,18-10 15,29-27-15,9 46 16,18 0-16,10-37 16,18 37-1,10 0-15,9-46 16,19 18-16,18 9 16,10-18-16,27-27 15,19-11-15,0-8 16,28-1-16,19-8 15,-10-29-15,0-18 16,19-19 0,0-18-16,-19-19 15,29-18-15,-11-1 16,-36 10-16,0-9 16,18-1-16,-9-8 15,-9-38-15,-19 0 16,-19 9-16,19-18 15,10-18 1,-29-10-16,-18 28 16,-10-10-16,-8-18 15,-10 0-15,-19 28 16,-9-9-16,-9-10 16,-10 1-16,-9 8 15,-18 19-15,-10-9 16,-9-18-16,-10 18 15,1 9 1,-38 19-16,-9 9 16,9 18-16,1 1 15,-20-1-15,10 19 16,10 10-16,-10 18 16,-10 9-16,10 10 15,19 9-15,-47 27 16,-37 47-1,-121 103-15</inkml:trace>
  <inkml:trace contextRef="#ctx0" brushRef="#br0" timeOffset="2698.26">12268 15369 0,'0'-9'0,"-10"-1"16,-8-18-16,-1 1 16,1-1-16,-10 0 15,0 0-15,-9 0 16,-19 0-16,-9-9 15,-10 19-15,1 8 16,-10 10-16,-28 10 16,-27 8-1,8 19-15,10 38 16,-9 17-16,18 11 16,10-11-16,18 38 15,19 19-15,28-19 16,18 28-16,1 9 15,18-19-15,0 28 16,9-9 0,10-46-16,18 0 15,9-19-15,1-9 16,-1-38-16,-8-17 16,-10-20-16,0-18 15,-10-9-15</inkml:trace>
  <inkml:trace contextRef="#ctx0" brushRef="#br0" timeOffset="3017.13">10574 16343 0,'0'0'0,"0"0"16,0 0-16,0 0 15,0 0-15,19 0 16,18 10-16,28-1 16,19 0-16,0 1 15,-1-20 1,1 1-16,18 0 15,1-10-15,-19-9 16,-1 10-16,-18-10 16,-27 9-16,-20 10 15</inkml:trace>
  <inkml:trace contextRef="#ctx0" brushRef="#br0" timeOffset="3865.18">11877 16640 0,'0'0'0,"0"0"16,0 0-16,0 0 16,0-9-1,19 0-15,8 0 16,11-19-16,8-9 15,19-38-15,10-8 16,9-10-16,-19 19 16,0-10-16,-9-18 15,-10-9 1,-18 27-16,0 10 16,-9 9-16,-10-19 15,0 10-15,-9 0 16,-9 9-16,0 28 15,-1 0-15,-8 9 16,-10 9-16,-9 1 16,-19 8-16,-9 29 15,-1 27 1,-8 29-16,0-10 16,8 18-16,-8 19 15,0 28-15,27-9 16,10-10-16,9 38 15,19-10-15,9-37 16,18 0-16,19 19 16,1-28-1,17-19-15,-8-18 16,-10-19-16,10-9 16,9-10-16,18-9 15,0-18-15,1-28 16,-1-19-16,1-9 15,-1 0-15,1-9 16,8-9 0,-17-10-16,-11 9 15,-8 19-15,-19 19 16,0 9-16,-19 18 16,0 1-16,1-1 15,-1 10-15,-9 9 16,0 0-16,0 0 15,0 0 1,0 18-16,9 29 16,1 27-16,-1-9 15,0-19-15,1 1 16,-1-10-16,0 0 16,10 0-16,-1 0 15,1-9-15,0 0 16,-1-9-1,1-10-15,-10-9 16</inkml:trace>
  <inkml:trace contextRef="#ctx0" brushRef="#br0" timeOffset="4070.47">13357 15861 0,'0'0'0,"-10"-10"0,1 10 15,0 0 1,-1 0-16,10 0 0,0 0 16,-9 19-16,0 0 15</inkml:trace>
  <inkml:trace contextRef="#ctx0" brushRef="#br0" timeOffset="4814.55">13896 16213 0,'0'0'0,"0"0"15,0 0 1,-9 19-16,0 27 16,-1 19-16,10 19 15,0 46-15,0 18 16,0-18-16,0 10 15,0 8-15,10-27 16,-1-38-16,0-18 16,-9-18-16,0-20 15,0 1 1,0-9-16,0-10 16,0 0-16,0-9 15,-9 0-15,0 0 16,-1-9-16,-17-37 15,-20-56-15,10-10 16,0-8-16,-1-47 16,1 27-1,18 10-15,1-27 16,9 17-16,9 38 16,0 9-16,18-9 15,1 0-15,9 28 16,9 9-16,0 19 15,10 9-15,9 9 16,-10 9 0,10 19-16,9 0 15,9 19-15,1 18 16,-10 0-16,-9 0 16,-10 0-16,-18-9 15,0 0-15,-9 0 16,-10-10-16,1 1 15,-1-10 1,-9 0-16,-9 10 16,-1 0-16,-18-1 15,0 10-15,-18 0 16,9 0-16,-1-1 16,20-17-16</inkml:trace>
  <inkml:trace contextRef="#ctx0" brushRef="#br0" timeOffset="11530.28">20932 7480 0,'0'0'0,"0"0"0,-10 0 16,1 0-16,0-10 16,0 1-16,-1 0 15,1 0 1,0-1-16,-1 1 15,-8 0-15,-10-10 16,-9 1-16,-10-1 16,-9 0-16,-9 1 15,0-1-15,0 1 16,0 9 0,-28-1-16,-28-8 15,9 18-15,10 0 16,-10 18-16,-28 1 15,1-1-15,18 10 16,-28 0-16,0 0 16,19 0-16,-10 0 15,-18-1-15,18 11 16,10 17 0,-28 19-16,9 10 15,28-19-15,9-9 16,-18 18-16,18 0 15,10 19-15,27 0 16,10-10-16,9-8 16,1 8-16,-1 29 15,9-1 1,10-28-16,18 1 16,1 27-16,18 19 15,9-18-15,10-20 16,18 20-16,19 18 15,-10-19-15,10-18 16,28-10-16,18 20 16,1-1-1,18 0-15,18-19 16,10-18-16,0-18 16,19-1-16,-10 0 15,9 1-15,38-1 16,-10 1-16,29-1 15,-10 1-15,18-10 16,-8 0 0,-1-9-16,0-10 15,10-9-15,9 1 16,-19-20-16,10-8 16,-28-10-16,9-9 15,-19-9-15,1-10 16,-1 0-16,-18 10 15,18-10 1,-18 0-16,-19-27 16,29-29-16,-48 20 15,-46 27-15,10-19 16,-1-27-16,-9-1 16,-19 20-16,-27-1 15,-10-9-15,-9-19 16,0 19-1,-19 9-15,-18-9 16,-19-37-16,-18 9 16,-10 28-16,-9-10 15,-1-18-15,-8 1 16,-28 17-16,-29 10 16,1 9-16,-37-27 15,-1 8 1,19 29-16,-18 18 15,-1 9-15,19 0 16,-18-9-16,-1 10 16,29-1-16,-29 10 15,10 8-15,18 11 16,-18 8-16,0 0 16,37 19-1,19 0-15,-19 0 16,9 19-16,19 0 15,18 8-15,10 11 16,9-1-16,1 18 16,-20 1-16,29-28 15</inkml:trace>
  <inkml:trace contextRef="#ctx0" brushRef="#br0" timeOffset="14429.95">20922 7582 0,'0'0'0,"-9"-9"0,0-1 16,-10 1 0,-9-10-16,-9-8 0,-37-1 15,-38-19 1,10-8-16,-1-1 15,-36-18-15,-20-1 16,29 20-16,-28-1 16,-19 0-16,0 10 15,-27-28-15,8-1 16,-18 1-16,-9 9 16,-19 10-1,0 8-15,-9 19 16,-19 0-16,-9 10 15,-10-1-15,28 10 16,-27-10-16,18 10 16,-18 0-16,-1 9 15,29-9-15,-20 9 16,29 0-16,-9-10 16,8 10-1,-8 10-15,8-1 16,1 9-16,0 1 15,18 0-15,10-1 16,18 1-16,-9 18 16,28 0-16,-19 28 15,10 9-15,27 0 16,-18 10 0,19-19-16,18 0 15,-9 18-15,27-8 16,29-10-16,28-10 15,-10-8-15,9-10 16,1-9-16,9 0 16,9-1-16,19-17 15,-1-1 1,20 0-16,-1 1 16,10-1-16,0 0 15,-1-9-15,1 0 16,9 0-16,0 0 15,0 0-15,0 0 16,0 0 0,0 0-16,0 0 15,0 0-15,-9 0 16,-1-9-16,1 0 16,0-1-16,-1 1 15,10 0-15,-9-1 16,9 1-16,0 0 15,0 9 1,0 0-16,0 0 16,0 0-16,0 0 15,0 0-15,0 18 16,0 20-16,0 17 16,0 10-16,9 0 15,-9-18-15,10-10 16,-1-9-1,0-1-15,1-8 16,-1-10-16,0 1 16,-9-1-16,0-9 15,0 0-15,10-19 16,8-27-16,1-19 16,-10-9-16,0 9 15,1 0 1,-10-10-16,-10 20 15,1 8-15,9 10 16,-9 19-16,0-1 16,9 10-16,0 9 15,-10 0-15,1 18 16,-10 10-16,1 9 16,-1 10-1,0 18-15,1 18 16,-1-9-16,19-9 15,0-18-15,0-19 16,0 0-16,0-1 16,19-8-16,-1 0 15,20-10-15,8 0 16,19-9-16,-18 0 16</inkml:trace>
  <inkml:trace contextRef="#ctx0" brushRef="#br0" timeOffset="15183.89">9383 7081 0,'-9'0'0,"-29"0"0,-36 0 16,-56 18-1,-10 29-15,19 18 16,-28 9-16,0 9 16,19 10-16,0 37 15,-10 19-15,19-10 16,19 28-16,18-19 15,10 19-15,8 28 16,20-37-16,9 9 16,18 10-1,19-48-15,19 1 16,18 19-16,9-28 16,20-19-16,36-19 15,19-18-15,28-9 16,28 0-16,-1-19 15,20-37-15,9-19 16,-19-9-16,28-18 16,-28-1-1,-9-36-15,18-19 16,-46 0-16,0 0 16,9-28-16,-37 0 15,-28 18-15,-9 1 16,9-28-16,-19 9 15,-27 28 1,-19-10-16,-10-27 16,-27 0-16,-28 18 15,-10-18-15,-18 0 16,-37 9-16,-28 19 16,-10 18-16,0 9 15,-18-9-15,9 28 16,10 28-16,-29 9 15,10 19 1,9 37-16,-37 46 16,37 0-16,19 19 15,-19 47-15,28 8 16,28-18-16,18 37 16,-55 186-16</inkml:trace>
  <inkml:trace contextRef="#ctx0" brushRef="#br0" timeOffset="15896.56">14110 6923 0,'0'0'0,"-9"0"16,-19-9-16,-18-1 16,-29 10-16,-18 0 15,19 10-15,18-1 16,0 9-16,-28 1 15,-18 18-15,0 19 16,8 27-16,29 1 16,19-19-1,-1 18-15,10 38 16,0 9-16,18-19 16,10-9-16,9 28 15,0 0-15,9-37 16,1-28-16,-1-9 15,0-10-15,10 1 16,-10-29 0,-9-9-16,0-9 15</inkml:trace>
  <inkml:trace contextRef="#ctx0" brushRef="#br0" timeOffset="16166.28">12584 7870 0,'0'0'0,"0"0"16,0 0-16,0-10 16,28 1-16,28-10 15,18 1-15,10-1 16,-9 1-1,18 8-15,9 10 16,0 10-16,-18-1 16,-19 0-16,-18 1 15,-10-1-15,-9 0 16,-19 0-16</inkml:trace>
  <inkml:trace contextRef="#ctx0" brushRef="#br0" timeOffset="16376.3">14148 7675 0,'0'0'0,"0"0"0,0 0 16,0 0 0,0 0-16,0 9 0,0 9 15,0 10 1,0 0-16,0 0 15,0 0-15,0-10 16,-10 1-16,10-10 16</inkml:trace>
  <inkml:trace contextRef="#ctx0" brushRef="#br0" timeOffset="16730.34">14297 7415 0,'0'0'0,"0"0"15,0 0-15,0 0 16,9 0-16,9 0 15,10 18-15,0 1 16,0-1-16,9 20 16,1 8-16,8 10 15,1-10 1,-1 0-16,-9-18 16,1 0-16,-1-19 15,-9 1-15,9 8 16,0 10-16,-18-19 15</inkml:trace>
  <inkml:trace contextRef="#ctx0" brushRef="#br0" timeOffset="17446.41">14566 7944 0,'0'0'0,"0"0"0,-9 0 15,0 0-15,9-10 16,0 1-16,0 0 15,0-19-15,18-18 16,29-19-16,27-10 16,1 10-16,-10 10 15,-19 8-15,10-18 16,9 0 0,1 10-16,-20 8 15,-18 29-15</inkml:trace>
  <inkml:trace contextRef="#ctx0" brushRef="#br0" timeOffset="17832.47">14129 7415 0,'0'-10'0,"-9"1"16,9 0-16,0 0 15,0-1-15,9 1 16</inkml:trace>
</inkml:ink>
</file>

<file path=ppt/ink/ink602.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50.589"/>
    </inkml:context>
    <inkml:brush xml:id="br0">
      <inkml:brushProperty name="width" value="0.05292" units="cm"/>
      <inkml:brushProperty name="height" value="0.05292" units="cm"/>
      <inkml:brushProperty name="color" value="#FF0000"/>
    </inkml:brush>
  </inkml:definitions>
  <inkml:trace contextRef="#ctx0" brushRef="#br0">5921 12687 0,'0'0'0,"-19"-10"0,19 10 0,-55-37 15,-38-9-15,-10-10 16,19 19-16,10 9 16,-10 10-16,-27-1 15,-10 19-15,9 9 16,-18 19-16,-29 37 15,20 0-15,27-9 16,-18 37 0,-19 36-16,28 1 15,37 0-15,10 47 16,9 8-16,27 38 16,10 0-16,19 9 15,28-9-15,9-10 16,18 1-16,29-57 15,36 1-15,1-19 16,0-37 0,46-27-16,-9-29 15,18-37-15,38-18 16,-28-37-16,18-38 16,-9-18-16,-27-9 15,27-56-15,-19 0 16,-46-19-16,0-18 15,-9-28 1,-10 9-16,-37-9 16,-27 0-16,-38 28 15,-38-1-15,-27 48 16,-9 8-16,-19-9 16,-28 38-16,-10 36 15,10 38-15,-9 37 16,-9 27-1,18 47-15,18 19 16,66-38-16</inkml:trace>
  <inkml:trace contextRef="#ctx0" brushRef="#br0" timeOffset="900.71">19331 12742 0,'-9'0'0,"-38"-9"0,-55 9 16,-19 19-16,-9 8 15,-47 48-15,28 36 16,19-9-16,-10 37 15,0 28-15,38-9 16,28 46 0,18-18-16,37 0 15,19 27-15,19-27 16,37 9-16,37-19 16,9-55-16,10-10 15,37-9-15,9-28 16,28-37-16,28-37 15,9-37 1,1-18-16,-38-10 16,19-47-16,-19-18 15,-65 19-15,0-28 16,-10-10-16,-27 19 16,-37 10-16,-19-20 15,-19 1-15,-37 0 16,-47-19-16,-8-9 15,-66 19 1,-65-1-16,-65 19 16,-131-18-16</inkml:trace>
  <inkml:trace contextRef="#ctx0" brushRef="#br0" timeOffset="1717.2">6014 14933 0,'0'0'0,"0"0"0,9 9 15,38 19-15,18 18 16,56 10-16,65 27 15,28 29-15,28 18 16,9-10-16,10 1 16,65 46-16,-10-28 15,-9-37 1,84 10-16,19 8 16,-29-27-16,-9-28 15,19-9-15,28-28 16,28-10-16,9-8 15,-10-1-15,-8-18 16,-29-1-16,-9-18 16,1-27-1,-1-19-15,9-19 16,-9 0-16,-65 28 16,-18-9-16,27-38 15,-37 1-15,-18 9 16,-10 28-16,-28-10 15,0-18-15,-27 9 16,-29 19 0,-9 18-16,-9 10 15,-47-1-15,-9 10 16,0-9-16,-18 9 16,-29 0-16,-37 18 15,-9-9-15,-9 19 16</inkml:trace>
  <inkml:trace contextRef="#ctx0" brushRef="#br0" timeOffset="2583.92">11179 16928 0,'0'0'0,"0"0"0,0 0 15,0 0-15,-9 0 16,-1 9-16,1 10 15,9 0-15,-9 18 16,9 28-16,0 9 16,0 0-1,0-9-15,0-19 0,0-18 16,0 0 0,0-19-16,0 1 15,0-1-15,0-9 16,0 0-16,0-9 15,9-19-15,10-28 16,9 1-16,9-1 16,0 19-1,10-10-15,8 10 16,1 0-16,9 0 16,-27 18-16,-20 19 15</inkml:trace>
  <inkml:trace contextRef="#ctx0" brushRef="#br0" timeOffset="3582.97">12910 16975 0,'0'0'0,"-9"0"16,-19-10-16,0 1 15,0 0-15,-9-1 16,-1-8-16,10 18 16,-18 0-16,-10 18 15,-9 1-15,-19 18 16,0 0-1,10 10-15,18 8 16,10 10-16,8 0 16,20-9-16,-1-10 15,10-18-15,9 0 16,0-9-16,0-10 16,0 0-16,19 0 15,18 1 1,19-20-16,-1-8 15,11-38-15,-1-9 16,-19 10-16,-18 8 16,-9 10-16,-10 9 15,0 10-15,1 8 16,-1 1-16,0 0 16,1 9-1,-10 0-15,0 0 16,18 18-16,1 29 15,9 8-15,-10 1 16,10-10-16,-9-18 16,9 0-16,0-9 15,0-10-15,0 0 16,-1 1 0,1-20-16,0-18 15,10-9-15,-11-9 16,1 9-16,-9 0 15,-10 9-15,1 9 16,-1 1-16,0-1 16,1 10-16,-1 9 15,9 0 1,1 0-16,0 18 16,9 10-16,-1 19 15,1-1-15,0 0 16,0-8-16,-9-11 15,-1 1-15,1-9 16,0-10-16,-10 0 16,10 1-1,-1-20-15,1 1 16,9-19-16,0-18 16,0-1-16,-10 10 15,-8 0-15,-1 19 16,0-1-16,0 10 15,1 9-15,-1 0 16,10 0-16,9 18 16,9 20-1,9 8-15,10 0 16,-9-18-16,-1 0 16,1-9-16,-19-10 15,-10 0-15</inkml:trace>
  <inkml:trace contextRef="#ctx0" brushRef="#br0" timeOffset="4136.09">14762 17077 0,'0'0'0,"-9"0"0,-1-10 15,-8 1-15,-10 9 16,9 0-16,0 0 16,1 0-16,-10 19 15,-19 18-15,-18 37 16,9 10-16,19-20 16,0 1-16,18-9 15,1-9-15,8-1 16,10-18-1,0 0-15,10-19 16,8 0-16,1 0 16,9-18-16,0 0 15,18-28-15,10-37 16,19-38-16,-10-18 16,0 0-1,-9-27-15,-19 17 16,-9 20-16,-19-1 15,0 0-15,1 29 16,-10 27-16,0 18 16,-10 10-16,10 18 15,0 1-15,0 18 16,0 0-16,-9 9 16,0 38-1,-10 45-15,1 20 16,8 46-16,10 9 15,10-19-15,-1-9 16,28-9-16,66 195 16</inkml:trace>
  <inkml:trace contextRef="#ctx0" brushRef="#br0" timeOffset="4583.33">15571 17067 0,'0'0'0,"0"0"0,0 0 16,0 0-16,0 0 15,0 0 1,-9 10-16,0 8 16,0 38-16,-1 18 15,10 0-15,0-18 16,19 0-16,-1-1 15,10-8-15,0-10 16,0-9 0,0-19-16,0 0 15,0-9-15,0-9 16,0-9-16,0-10 16,-10-19-16,-8 1 15,-10-10-15,-10 0 16,-18 1-16,-18 8 15,-10 10-15,10 19 16,-1 8 0,0 10-16,-8 28 15,-1 9-15,9 19 16,10-10-16,18 1 16,1-10-16,18-9 15,9-10-15</inkml:trace>
  <inkml:trace contextRef="#ctx0" brushRef="#br0" timeOffset="5232.75">16344 17021 0,'0'0'0,"0"0"0,0 0 16,0 0-16,-9 28 16,9 46-16,0 19 15,9-10-15,0-8 16,0-10-16,1-10 16,-1-18-16,0-9 15,1-9-15,-1-10 16,-9-9-1,0 0-15,9-9 16,10-19-16,0 0 16,-10-18-16,0 9 15,0 9-15,1 9 16,-1 10-16,-9 9 16,0 0-1,0 0-15,0 18 16,9 1-16,10 18 15,0 0-15,-1 0 16,1 1-16,-1-1 16,1-10-16,0-17 15,-1-1-15,1-9 16,18-9-16,0-19 16,10-18-1,-10-10-15,0-18 16,-9 18-16,0 9 15,-9 29-15,-10-1 16,0 10-16,1 9 16,8 0-16,1 19 15,0 18-15,-1 0 16,1 9 0,9 10-16,0 9 15,-10 0-15,10-28 16,9 19-16,-9-19 15</inkml:trace>
  <inkml:trace contextRef="#ctx0" brushRef="#br0" timeOffset="5430.08">17740 17439 0,'0'0'0,"0"0"16,0 0-16,0 0 15,0 9-15,0 9 16,0 1-16,0 9 16,9 0-1,0 0-15,1-19 16,-1-9-16,0 0 16</inkml:trace>
  <inkml:trace contextRef="#ctx0" brushRef="#br0" timeOffset="5606.94">17647 16631 0,'0'0'0,"0"0"16,0 0-16,0 0 16,0 0-16,0 0 15,18 0-15,10-9 16,9 0-16,-18 9 15</inkml:trace>
  <inkml:trace contextRef="#ctx0" brushRef="#br0" timeOffset="6054.03">18605 16928 0,'0'0'0,"0"0"0,0 0 16,0 0-16,0 0 15,19 0-15,-1 0 16,20 9-16,-10 1 16,0 8-16,-1 1 15,1-1 1,-9 19-16,-10 28 15,1 19-15,-20 0 16,1-20-16,-19 1 16,-18 0-16,-10 0 15,0-18-15,19-1 16,-1-18-16,20 0 16,-1-10-1,10 1-15,9 0 16,0-1-16,18 1 15,10-1-15,19 10 16,9-19-16,0 1 16,-1-29-16,11-9 15,-20-9-15,-27 0 16,-10 28-16</inkml:trace>
  <inkml:trace contextRef="#ctx0" brushRef="#br0" timeOffset="6265.91">18335 17327 0,'0'0'0,"0"0"16,0 0-16,0 0 16,10 0-16,18 0 15,46 19-15,28-1 16,-9-8-16,28-10 15,28-10-15,-18 1 16,-76 18-16</inkml:trace>
  <inkml:trace contextRef="#ctx0" brushRef="#br0" timeOffset="6700.35">19527 17476 0,'0'0'0,"0"0"0,0 0 15,0 0-15,18 0 16,10-10-16,9 1 16,-9 0-16,0 0 15,0-19-15,0 0 16,0-9-16,-10 0 15,-8 0 1,-1-10-16,-18 10 16,-10 0-16,-18-10 15,-28 10-15,0 19 16,9-1-16,19 19 16,-1 0-16,1 0 15,-9 19-15,-1 27 16,1 28-16,18 10 15,9-10 1,19 0-16,0 1 16,19 8-16,-1-9 15,10-18-15,28-9 16,56 8-16,-1 1 16,-73-37-16</inkml:trace>
  <inkml:trace contextRef="#ctx0" brushRef="#br0" timeOffset="7334.41">20783 17355 0,'0'0'0,"0"0"16,0 0-16,0 0 15,0-9 1,-9-1-16,-1 1 15,-18 9-15,-9 0 16,-37 28-16,-10 9 16,28 0-16,0 0 15,19-9-15,0 0 16,9 0 0,9 0-16,1-10 15,18-8-15,0-1 16,0 0-16,0-9 15,0 0-15,18-9 16,29 0-16,18-19 16,9-28-16,1-37 15,-1-18-15,-27 18 16,-10-9 0,10-28-16,-1 0 15,1 19-15,8-1 16,1-8-16,-9 8 15,-19 29-15,0 18 16,-19 18-16,0 10 16,1 9-1,-20 10-15,1-1 16,-10 19-16,-18 10 16,-9 27-16,-20 56 15,20 18-15,-1 19 16,19 28-16,10-1 15,18-27-15,0 19 16,0-1-16,18-46 16,10 1-1,19 8-15,18-9 16,0-18-16,0-38 16,-9-18-16,9 9 15,-27-18-15</inkml:trace>
  <inkml:trace contextRef="#ctx0" brushRef="#br0" timeOffset="9766.1">23826 7702 0,'0'0'15,"-9"-9"-15,-1 0 0,-8-10 16,-1 1 0,1-1-16,-1 10 15,-9-10-15,-28-8 16,-28-1-16,-9-9 15,10 9-15,-10 0 16,-56 0-16,0 9 16,18-8-16,-55 8 15,0 10 1,9 9-16,-18 9 16,9 10-16,-19-1 15,0 10-15,1-9 16,-10 8-16,18-8 15,-27 18-15,18 0 16,-37 19-16,19 9 16,-1 9-1,1-9-15,28-9 16,-1 9-16,29 18 16,-29 38-16,38-19 15,46-18-15,1 8 16,-10 48-16,18-10 15,20-19-15,8 28 16,29 0 0,18-27-16,18-1 15,20 28-15,18-9 16,27-18-16,20-10 16,9 9-16,18 10 15,28-1-15,19-36 16,9-10-16,38 10 15,37 9 1,18-10-16,9-9 16,1-18-16,9-19 15,0-9-15,18-19 16,29 1-16,-48-10 16,39-10-16,-29 1 15,0-28-15,19-28 16,-28-9-1,-1-1-15,-27 1 16,-37 9-16,0-9 16,-19-19-16,-18-18 15,8 9-15,-27 9 16,-46-28-16,-10-9 16,-19 19-16,-9-19 15,-9-19-15,-28 20 16,-28-11-1,-19-17-15,-27 8 16,9 28-16,-10-27 16,-18 9-16,-28 9 15,-28 18-15,0 1 16,-47-10-16,1 19 16,-10 37-1,-37 10-15,-9 17 16,-10 20-16,10 18 15,-1 18-15,1 29 16,-19 46-16,-139 64 16</inkml:trace>
  <inkml:trace contextRef="#ctx0" brushRef="#br0" timeOffset="10799.87">19219 6273 0,'0'0'0,"-9"-9"16,0 0-16,-19-19 16,0 0-16,-19 0 15,10 9-15,-9 1 16,-1 9-16,-27 9 16,-29 0-16,1 18 15,28 19-15,-1 0 16,19 19-1,0 0-15,1 0 16,8-1-16,10 29 16,9 9-16,28-10 15,9-18-15,10 0 16,-1-19-16,20-18 16,18 0-16,27-19 15,10-18-15,-9-19 16,18-37-1,10-28-15,-10 10 16,-27 18-16,-10 0 16,-18-9-16,-19 18 15,-1 0-15,-17 19 16,-1 19-16,0-1 16,1 19-1,-10 0-15,0 0 16,0 19-16,0 18 15,0 19-15,0-1 16,18 29-16,1-1 16,-1-27-16,10-19 15,0 0-15,-9-9 16</inkml:trace>
  <inkml:trace contextRef="#ctx0" brushRef="#br0" timeOffset="11215.73">20373 6060 0,'0'0'0,"0"0"0,0-10 16,0 1-16,0 0 16,-9 0-16,0 9 15,-1 0-15,1 0 16,-9 0-16,-10 18 15,0 29-15,0 8 16,18 1-16,10 0 16,0-10-1,10 10-15,-1-10 16,-9 0-16,0 10 16,-9 0-16,-1 9 15,-8-9-15,-10 8 16,-19-17-16,1-1 15,-1-9-15,10-9 16,0 0 0,9-19-16,-9 1 15,9-1-15,0-9 16,9-9-16,1-10 16,8-27-16,10-29 15,10 38-15</inkml:trace>
  <inkml:trace contextRef="#ctx0" brushRef="#br0" timeOffset="11465.71">20560 6561 0,'0'0'0,"0"0"0,0 0 0,18 0 15,10 0 1,9 0-16,19-9 16,28 9-16,18 0 15,1 0-15,-29-10 16,-18 1-16,0 0 16,0-1-16,-1-8 15,-8 9-15,-19 9 16</inkml:trace>
  <inkml:trace contextRef="#ctx0" brushRef="#br0" timeOffset="11799.22">22169 6264 0,'0'0'16,"0"0"-16,0 0 0,0 0 16,0 18-1,10 10-15,-1 9 16,-9 1-16,9 8 15,-9 0-15,10-9 16,-1-9-16,-9 0 16,9-19-16,-9 1 15,0-20-15,0 10 16</inkml:trace>
  <inkml:trace contextRef="#ctx0" brushRef="#br0" timeOffset="11971.15">22225 5893 0,'0'0'0,"0"0"0,0 0 16,0 0-16,0 0 16,0 0-16,0 0 15,19-10-15,27 20 16,-8-1-16</inkml:trace>
  <inkml:trace contextRef="#ctx0" brushRef="#br0" timeOffset="12415.24">23175 5893 0,'0'0'0,"-10"-10"0,1-18 16,0 1-1,9-1-15,0 9 16,0 1-16,-10-1 16,1 10-16,0 9 15,-19 0-15,-9 28 16,-29 18-16,1 0 15,19 1 1,-1 18-16,-9 28 16,10 18-16,9-18 15,18 0-15,0 9 16,1 18-16,18-17 16,9-20-16,10-18 15,-1 0-15,1 0 16,0-9-16,-1 9 15,10-10 1,-9-27-16,-1 0 16,10-19-16,-9 1 15,-1-20-15,1 10 16</inkml:trace>
  <inkml:trace contextRef="#ctx0" brushRef="#br0" timeOffset="12665.88">22458 6524 0,'0'0'16,"0"0"-16,0 0 15,19 0-15,18-10 16,0 10-16,10 0 15,27 0-15,28 0 16,10 0-16,-19-9 16,-28 9-16,-9 0 15,-28 0-15</inkml:trace>
  <inkml:trace contextRef="#ctx0" brushRef="#br0" timeOffset="13315.68">24738 6542 0,'0'0'0,"0"0"0,0 0 16,0 0-16,-9 19 15,-1 37-15,1 18 16,0 0-16,-1 0 15,10 1-15,-9 17 16,9-8 0,0-28-16,0-19 15,0-9-15,0-19 16,0 0-16,0-9 16,0-9-16,9-10 15,10-9-15,0 1 16,9-20-16,9 1 15,0-1 1,10-18-16,8-9 16,-8 9-16,-1 9 15,-8 10-15,8 9 16,29 0-16,18 9 16,-37 19-16</inkml:trace>
  <inkml:trace contextRef="#ctx0" brushRef="#br0" timeOffset="13815.77">25883 6663 0,'0'0'0,"-10"-9"0,1-1 15,-19 10-15,0 0 16,0 19-16,-9 9 16,0 9-16,-10 19 15,10-1-15,0 10 16,0 0-16,-1 0 16,20 0-1,18-18-15,0-20 16,0 1-16,9-18 15,10-1-15,9-28 16,18-18-16,19-19 16,10-18-16,-19 0 15,-10 9-15,-9-9 16,-9 18 0,-18 19-16,-1 18 15,0 1-15,-9 18 16,0 0-16,0 9 15,19 28-15,-10 19 16,0 9-16,10 18 16,0 1-16,-1-1 15,1 1 1,-10-38-16,0-18 16,1-18-16</inkml:trace>
  <inkml:trace contextRef="#ctx0" brushRef="#br0" timeOffset="14265.58">26487 6533 0,'0'0'0,"0"0"16,0 0-16,0 0 16,0 0-16,0 0 15,0 0-15,0 19 16,10 27-16,-1 19 15,0 0-15,-9 9 16,0-9 0,0-9-16,0-10 15,0-18-15,0 0 16,0-19-16,0 0 16,0-9-16,0-9 15,19 0-15,0-19 16,27-18-16,1-19 15,-1 9-15,1 0 16,-19 19 0,0 19-16,-10-1 15,1 19-15,-1 9 16,1 19-16,9 9 16,0 19-16,-10 18 15,-8 1-15,-1-11 16,0-26-16,10 17 15,-10 1 1,1-19-16,-1-18 16</inkml:trace>
  <inkml:trace contextRef="#ctx0" brushRef="#br0" timeOffset="14848.82">27669 6765 0,'0'-9'0,"0"-1"0,0 1 16,10-9-16,-10-1 16,0 10-16,0-10 15,0 10-15,-10 0 16,1 9-16,0 0 16,-19 18-1,-9 19-15,-10 19 16,1 18-16,-1-9 15,10 10-15,0-11 16,18-17-16,0-1 16,19-18-16,0-9 15,19-1-15,0-8 16,-1-1-16,1-18 16,27-19-1,19-28-15,29-18 16,-11-19-16,1-28 15,-10 1-15,-8-38 16,-11-18-16,-8 18 16,-10 19-16,-9 18 15,-19 28 1,1 37-16,-10 19 16,0 19-16,0 18 15,-10 9-15,-8 19 16,-10 27-16,-9 57 15,-19 46-15,9-1 16,1 1-16,9 9 16,18-18-16,19-29 15,0-17 1,19-20-16,-1-46 16,10 10-16,19 8 15,-19-27-15,-10-19 16</inkml:trace>
  <inkml:trace contextRef="#ctx0" brushRef="#br0" timeOffset="15248.11">28507 6960 0,'0'-9'0,"19"-10"15,8-18-15,-8 9 16,-10 10-16,1-1 16,-1 10-16,-9 9 15,0 0-15,-9 0 16,-1 18-16,1 10 15,-10 19-15,1 18 16,-1-1-16,10-17 16,9-1-1,0-18-15,0 0 16,0 0-16,9-10 16,10-8-16,9-1 15,28-18-15,-10-1 16,-18-8-16,0-10 15,0 0 1,-19-18-16,-9-1 16,-18 1-16,-10-10 15,-19 19-15,10 9 16,0 10-16,-10 18 16,1 0-16,8 18 15,1 1-15,0-1 16,18 1-16,19-10 15,0-9 1</inkml:trace>
  <inkml:trace contextRef="#ctx0" brushRef="#br0" timeOffset="15898.02">29326 6561 0,'0'0'0,"0"0"0,0 0 16,-9 0-16,-1 28 15,1 27-15,-10 10 16,10 10-16,-10-10 16,10 0-1,0-10-15,9-8 16,0-20-16,0 1 15,0-18-15,0-10 16,9-10-16,10-8 16,18-10-16,0-18 15,-9-1-15,0 1 16,0-1-16,-19 10 16,1 19-1,-1 18-15,0 0 16,-9 0-16,9 18 15,1 1-15,-10 9 16,0-1-16,9 11 16,-9-1-16,0 0 15,9-9 1,1-1-16,-1 1 16,10 0-16,-1-19 15,19 1-15,10-29 16,18-9-16,0-18 15,-18 0-15,-1-1 16,-8 10-16,-11 0 16,1 0-16,-9 18 15,-10 19 1,1 0-16,-1 9 16,0 10-16,10 18 15,-10 0-15,10 28 16,-10 9-16,0-18 15,1-28-15,-1 0 16,10 0-16,-1-10 16</inkml:trace>
  <inkml:trace contextRef="#ctx0" brushRef="#br0" timeOffset="16081.88">30591 6997 0,'0'0'0,"0"0"0,0 0 0,0 9 16,0 19 0,10 19-16,-10-1 15,0-9-15,0 10 16,0-20-16,0-8 16,-10 0-16,10-10 15,0 0-15</inkml:trace>
  <inkml:trace contextRef="#ctx0" brushRef="#br0" timeOffset="16268.03">30470 6449 0,'0'0'0,"0"0"0,0 0 0,0 0 16,0 0-1,10 0-15,8-9 16,38 9-16,19-9 16,-38 9-16</inkml:trace>
  <inkml:trace contextRef="#ctx0" brushRef="#br0" timeOffset="16616.18">31224 6579 0,'0'0'0,"0"0"0,10 0 16,-1 0-16,10 10 16,-1 8-16,1 1 15,9-1-15,0 10 16,-10 9-16,-9-9 16,1 9-1,-10 0-15,-10 19 16,-17 0-16,-20 9 15,-18 9-15,0-9 16,9-9-16,28-19 16,9-9-16,19 0 15,28-10-15,19 10 16,9-10 0,0-8-16,9-1 15,28-18-15,-10-1 16,-8 1-16,-19 9 15,-28 0-15</inkml:trace>
  <inkml:trace contextRef="#ctx0" brushRef="#br0" timeOffset="16831.2">30917 7127 0,'0'0'16,"0"0"-16,19 0 0,37-9 16,27-1-1,10 1-15,-18 9 16,18 0-16,19-9 16,9-10-16,-28 1 15,-56 18-15</inkml:trace>
  <inkml:trace contextRef="#ctx0" brushRef="#br0" timeOffset="17264.39">32034 7155 0,'0'0'0,"0"0"16,0 0-16,9 9 15,10 10-15,18-1 16,0 10-16,1-9 15,-11-10 1,1 0-16,-9-9 16,0-9-16,-10-19 15,0 0-15,0 0 16,-18-9-16,0 0 16,-19 0-16,-19 0 15,1 18-15,-1 1 16,10 18-1,0 0-15,0 18 16,-1 19-16,1 19 16,19 9-16,-1-9 15,19-10-15,0-9 16,19 0-16,27 1 16,29-11-16,-1-17 15,-9-1 1,0 0-16,66 1 15,18-20-15,-66-8 16,-27 8-16,-28 10 16</inkml:trace>
  <inkml:trace contextRef="#ctx0" brushRef="#br0" timeOffset="17748.41">33104 7127 0,'0'0'0,"0"0"0,0 0 16,0 0-16,-9 0 15,-1-9 1,1-1-16,-19 10 15,0 0-15,-9 0 16,9 19-16,-9 0 16,9 8-16,9 1 15,1-9-15,-1-1 16,10-8-16,9-1 16,0 0-1,0 1-15,0-10 16,0 0-16,19-10 15,27-8-15,10-19 16,18-19-16,1-18 16,-10-10-16,-9-27 15,0-19-15,9-19 16,28-9 0,-9 1-16,-10 17 15,-9 20-15,-18-10 16,-19 28-16,-19 37 15,0 9-15,-18 19 16,0 18-16,-19 1 16,-37 18-16,-29 18 15,-8 47 1,-10 47-16,1 18 16,8 37-16,29 0 15,37-9-15,0 27 16,27-27-16,29 0 15,27 18-15,85 149 16</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047"/>
    </inkml:context>
    <inkml:brush xml:id="br0">
      <inkml:brushProperty name="width" value="0.05" units="cm"/>
      <inkml:brushProperty name="height" value="0.05" units="cm"/>
      <inkml:brushProperty name="color" value="#E71224"/>
    </inkml:brush>
  </inkml:definitions>
  <inkml:trace contextRef="#ctx0" brushRef="#br0">2872 531 24575,'-97'51'0,"-15"15"0,-47 33-546,-37 30-1688,17 0 1074,6 7 1,-212 215 0,252-211 57,6 7 0,-214 322 0,-25 210-371,82 36 680,204-461 565,12 2-1,11 4 1,12 1 0,10 2 0,1 449-1,40-518 144,9 0-1,62 302 0,-40-336 54,8-1 0,6-3-1,100 208 1,-97-256 204,77 112 1,-78-143-119,3-2 0,69 69 0,-75-93 14,2-3 1,2-2 0,76 49-1,-81-64 69,2-2 0,0-2-1,2-3 1,82 26 0,-73-33-102,0-2 1,1-3-1,1-3 1,76 1-1,-59-10 95,0-3 0,154-27 0,-132 7 66,181-63-1,80-76-18,-199 69-134,237-175-1,113-164 42,-316 236-84,-9-8 0,312-437 0,-387 467 0,114-236 0,-153 248 0,99-308 0,-121 271 0,-7-2 0,23-247 0,-49 210 0,-17-389 0,-117-393 0,70 804 0,-117-353 0,107 425 0,-6 2 0,-6 3 0,-106-164 0,118 221-16,-4 3 0,-3 3 0,-136-133 0,146 164-1,-2 2 0,-2 3-1,-2 2 1,-1 2 0,-2 3 0,-101-41 0,96 52 37,0 1 0,-2 4 0,0 3 0,-106-9 0,87 18-130,1 4 0,-1 3 0,-107 18 0,85-1-91,2 4-1,-122 44 0,105-23 3,-170 90 1,154-57 67,-137 102 1,-145 150 40,38 7 4593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927"/>
    </inkml:context>
    <inkml:brush xml:id="br0">
      <inkml:brushProperty name="width" value="0.05" units="cm"/>
      <inkml:brushProperty name="height" value="0.05" units="cm"/>
      <inkml:brushProperty name="color" value="#E71224"/>
    </inkml:brush>
  </inkml:definitions>
  <inkml:trace contextRef="#ctx0" brushRef="#br0">2041 4362 24575,'-9'1'0,"-2"2"0,1 1 0,-16 8 0,-5 1 0,-51 18-127,0-4-1,-154 28 1,175-45 50,-1-4 1,0-1-1,0-4 1,-108-11 0,133 4-29,0-1 0,1-1 0,0-2 0,1-2 1,0-1-1,1-1 0,0-2 0,1-2 0,1-1 1,1-1-1,-39-34 0,24 13-129,3-2 0,2-2 0,1-2 0,3-2 0,-50-83 1,35 37-235,4-2 0,-47-137 0,49 96 311,7-2 0,-36-240 0,54 201-374,5-320-1,78-180-603,76 16 450,96-105 877,-229 753-44,21-63-496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1.611"/>
    </inkml:context>
    <inkml:brush xml:id="br0">
      <inkml:brushProperty name="width" value="0.05" units="cm"/>
      <inkml:brushProperty name="height" value="0.05" units="cm"/>
      <inkml:brushProperty name="color" value="#E71224"/>
    </inkml:brush>
  </inkml:definitions>
  <inkml:trace contextRef="#ctx0" brushRef="#br0">331 0 24575,'0'6'0,"-1"0"0,1-1 0,-1 1 0,-3 7 0,1-1 0,-22 71 0,-50 112 0,56-149 0,-19 46 0,-38 94 0,15 2 0,52-156 0,3 1 0,-5 52 0,10-72 0,1 0 0,0-1 0,1 1 0,1 0 0,0 0 0,0-1 0,1 1 0,1-1 0,9 21 0,-11-29 0,0 0 0,0-1 0,1 1 0,-1 0 0,1-1 0,0 0 0,0 1 0,0-1 0,0 0 0,1 0 0,-1-1 0,1 1 0,0-1 0,0 0 0,0 0 0,0 0 0,0 0 0,0-1 0,0 0 0,1 0 0,-1 0 0,0 0 0,1 0 0,-1-1 0,1 0 0,6-1 0,9 0 0,-1-1 0,0-2 0,-1 0 0,1 0 0,25-11 0,87-45 0,-17 7 0,-106 50 0,0 0 0,0 1 0,1 0 0,-1 0 0,16 0 0,-21 1-79,-1 1-1,1-1 1,-1 0-1,1 0 1,0 0-1,-1 0 1,5-2-1,-5 1-649,7-2-6097</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282"/>
    </inkml:context>
    <inkml:brush xml:id="br0">
      <inkml:brushProperty name="width" value="0.05" units="cm"/>
      <inkml:brushProperty name="height" value="0.05" units="cm"/>
      <inkml:brushProperty name="color" value="#E71224"/>
    </inkml:brush>
  </inkml:definitions>
  <inkml:trace contextRef="#ctx0" brushRef="#br0">1165 245 24575,'-17'-19'0,"-1"0"0,-1 0 0,-23-16 0,13 14 0,-1 1 0,-1 2 0,-1 1 0,0 2 0,-63-21 0,73 29 0,0 1 0,-1 2 0,0 0 0,0 2 0,0 0 0,0 1 0,0 2 0,0 0 0,0 2 0,-27 5 0,22 1 0,-1 0 0,1 2 0,1 1 0,0 1 0,0 1 0,2 1 0,-45 35 0,42-26 0,1 0 0,2 2 0,0 0 0,2 2 0,1 1 0,-22 35 0,29-38 0,1 1 0,2 0 0,-16 48 0,24-60 0,0 1 0,0 0 0,2 0 0,0 0 0,1 1 0,0-1 0,2 0 0,2 22 0,-2-30 0,1 0 0,0-1 0,0 1 0,1-1 0,0 1 0,0-1 0,1 0 0,0 0 0,0-1 0,0 1 0,1-1 0,0 0 0,0 0 0,1 0 0,0-1 0,0 0 0,0 0 0,0 0 0,1-1 0,0 0 0,0 0 0,0-1 0,0 0 0,0 0 0,1 0 0,-1-1 0,1 0 0,0-1 0,0 0 0,-1 0 0,1-1 0,0 0 0,15-1 0,-8-2 0,0 0 0,-1-1 0,1 0 0,-1-1 0,0-1 0,23-12 0,-3-2 0,43-35 0,-30 19 0,80-82 0,-110 101 0,-2-1 0,-1 0 0,0-1 0,-1-1 0,-1 0 0,-1-1 0,16-41 0,-24 50 0,0 1 0,0-1 0,-1 0 0,-1 0 0,0 0 0,-1-14 0,0 21 0,0 0 0,0 1 0,-1-1 0,0 0 0,0 0 0,0 1 0,-1-1 0,0 1 0,1 0 0,-1-1 0,-1 1 0,1 0 0,-1 0 0,1 0 0,-1 0 0,-1 1 0,1-1 0,-4-3 0,5 6 22,-1-1-1,1 1 0,-1 0 1,0-1-1,1 1 0,-1 0 1,0 0-1,0 1 0,0-1 1,0 1-1,1-1 0,-1 1 1,0 0-1,0 0 0,-4 1 1,0 0-307,0 0 1,1 1-1,-1-1 1,0 2-1,-7 2 1,-14 10-6542</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985"/>
    </inkml:context>
    <inkml:brush xml:id="br0">
      <inkml:brushProperty name="width" value="0.05" units="cm"/>
      <inkml:brushProperty name="height" value="0.05" units="cm"/>
      <inkml:brushProperty name="color" value="#E71224"/>
    </inkml:brush>
  </inkml:definitions>
  <inkml:trace contextRef="#ctx0" brushRef="#br0">1109 0 24575,'-13'1'0,"6"-2"0,-3 2 0,-1 0 0,1 0 0,-1 1 0,1 0 0,0 1 0,-14 6 0,-58 30 0,73-35 0,-40 22 0,2 2 0,-83 63 0,111-75 0,1 1 0,0 0 0,1 1 0,1 1 0,1 1 0,1 0 0,1 1 0,-21 43 0,24-37 0,1 1 0,2 0 0,0 0 0,2 1 0,1 0 0,1 0 0,2 35 0,22 204 0,-16-228 0,-2-21-1,23 220-141,-15 2-141,-13-180 145,-18 115 0,11-133 107,-1-1 0,-3 1 0,-25 58 0,29-81 31,-1-1 0,0 1 0,-2-2 0,0 0 0,-1 0 0,-23 23 0,30-35 0,-1 0 0,0 0 0,0-1 0,-1 0 0,1 0 0,-1-1 0,-16 7 0,17-9 0,1-1 0,0 1 0,-1-1 0,1 0 0,-1-1 0,1 1 0,-1-1 0,0-1 0,1 1 0,-1-1 0,1 0 0,-7-2 0,4 0 27,0 0 1,0-1 0,1 0-1,0 0 1,-1-1-1,2 0 1,-1 0-1,0-1 1,1 0-1,0 0 1,1-1-1,-1 0 1,1 0 0,-8-13-1,6 7 19,0-1 0,1 0 0,1-1 0,0 1 0,1-1 0,0-1-1,2 1 1,-3-19 0,2-2-131,2-1 0,1 1 0,3-1 0,0 1 0,3-1 0,8-35 0,0 21-64,1 0 0,3 2 0,38-79 1,-23 69 148,2 2 0,2 1 0,62-72 0,-37 59 0,134-116 0,-146 146 3,70-44 0,-81 61-8,0 1 0,75-28-1,-86 39 1,1 2-1,-1 2 1,1 0-1,0 1 1,35 0-1,-41 5 0,-1 1 0,1 0 0,-1 2 0,1 0-1,-1 2 1,0 0 0,32 13 0,-36-11-9,0 1 0,-1 1 0,0 0 0,0 1 0,-1 1 1,0 0-1,-1 1 0,0 1 0,-1 0 0,20 27 0,-19-20-6730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371"/>
    </inkml:context>
    <inkml:brush xml:id="br0">
      <inkml:brushProperty name="width" value="0.05" units="cm"/>
      <inkml:brushProperty name="height" value="0.05" units="cm"/>
      <inkml:brushProperty name="color" value="#E71224"/>
    </inkml:brush>
  </inkml:definitions>
  <inkml:trace contextRef="#ctx0" brushRef="#br0">37 0 24575,'0'0'0,"-2"7"0,-3 18 0,-1 21 0,0 16 0,2 8 0,2-5 0,0-10 0,-1-15 0,-1-12 0,2-10-8191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755"/>
    </inkml:context>
    <inkml:brush xml:id="br0">
      <inkml:brushProperty name="width" value="0.05" units="cm"/>
      <inkml:brushProperty name="height" value="0.05" units="cm"/>
      <inkml:brushProperty name="color" value="#E71224"/>
    </inkml:brush>
  </inkml:definitions>
  <inkml:trace contextRef="#ctx0" brushRef="#br0">1 8 24575,'0'0'0,"0"0"0,0 0 0,0 0 0,0 0 0,4-2 0,7-1 0,1 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119"/>
    </inkml:context>
    <inkml:brush xml:id="br0">
      <inkml:brushProperty name="width" value="0.05" units="cm"/>
      <inkml:brushProperty name="height" value="0.05" units="cm"/>
      <inkml:brushProperty name="color" value="#E71224"/>
    </inkml:brush>
  </inkml:definitions>
  <inkml:trace contextRef="#ctx0" brushRef="#br0">348 0 24575,'-9'6'0,"-33"28"0,15-14 0,-31 32 0,37-30 0,-23 32 0,38-46 0,1 0 0,-1 0 0,2 0 0,0 1 0,0 0 0,0 0 0,1 0 0,-3 13 0,6-17 0,-1 0 0,1 0 0,1 0 0,-1 0 0,1 0 0,-1 0 0,1 0 0,1 0 0,-1-1 0,1 1 0,4 8 0,3 4 0,20 27 0,-24-36 0,67 86 0,-5-8 0,-52-65 0,-1 0 0,13 29 0,-25-46 0,-1 0 0,1 0 0,-1 0 0,1 0 0,-1 1 0,0-1 0,0 1 0,-1-1 0,0 1 0,1-1 0,-2 8 0,0-9 0,0 1 0,0-1 0,0 1 0,0-1 0,-1 0 0,1 1 0,-1-1 0,0 0 0,0 0 0,0 0 0,-1-1 0,1 1 0,0 0 0,-6 3 0,-3 3 0,-1-1 0,1-1 0,-1 0 0,-1-1 0,-22 9 0,6-5 0,-47 9 0,49-15-682,-46 3-1,36-7-6143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503"/>
    </inkml:context>
    <inkml:brush xml:id="br0">
      <inkml:brushProperty name="width" value="0.05" units="cm"/>
      <inkml:brushProperty name="height" value="0.05" units="cm"/>
      <inkml:brushProperty name="color" value="#E71224"/>
    </inkml:brush>
  </inkml:definitions>
  <inkml:trace contextRef="#ctx0" brushRef="#br0">246 1 24575,'0'7'0,"39"768"-1392,-45-557 1325,-10 0 1,-9-2 0,-10-1-1,-110 372 1,95-427-1012,43-136-4311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892"/>
    </inkml:context>
    <inkml:brush xml:id="br0">
      <inkml:brushProperty name="width" value="0.05" units="cm"/>
      <inkml:brushProperty name="height" value="0.05" units="cm"/>
      <inkml:brushProperty name="color" value="#E71224"/>
    </inkml:brush>
  </inkml:definitions>
  <inkml:trace contextRef="#ctx0" brushRef="#br0">1 472 24575,'19'0'0,"415"-16"0,-336 4 0,108-9 0,-190 21 0,-1-1 0,1 2 0,-1 0 0,1 1 0,18 5 0,-25-5 0,0 1 0,0 1 0,-1-1 0,1 1 0,-1 1 0,0 0 0,-1 0 0,1 0 0,-1 1 0,8 7 0,0 4 0,0 0 0,-1 1 0,-1 1 0,-1 0 0,16 33 0,-8-7 0,23 71 0,-38-99 49,-1 0 0,0 0 0,-1 0-1,-1 1 1,0-1 0,-2 27 0,-1-37-87,1-1 0,-2 1 0,1 0 0,-1 0 0,0-1 0,0 1 0,-1-1 0,-4 9 0,4-11-59,1 0-1,-1 0 1,0-1-1,-1 1 1,1-1-1,0 1 1,-1-1-1,0 0 1,0 0-1,0-1 1,0 1-1,0-1 0,-5 2 1,-9 2-6729</inkml:trace>
  <inkml:trace contextRef="#ctx0" brushRef="#br0" timeOffset="1">1220 0 24575,'0'0'0,"0"0"0,0 0 0,3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5.279"/>
    </inkml:context>
    <inkml:brush xml:id="br0">
      <inkml:brushProperty name="width" value="0.05" units="cm"/>
      <inkml:brushProperty name="height" value="0.05" units="cm"/>
      <inkml:brushProperty name="color" value="#E71224"/>
    </inkml:brush>
  </inkml:definitions>
  <inkml:trace contextRef="#ctx0" brushRef="#br0">672 0 24575,'-17'1'0,"9"0"0,0 1 0,0 0 0,0 1 0,0 0 0,0 0 0,0 0 0,1 1 0,0 0 0,-1 1 0,-10 9 0,-7 7 0,-31 35 0,49-49 0,-90 100-286,5 3-1,-94 150 0,174-241 287,-41 67 0,48-75 0,0 0 0,0 0 0,1 0 0,1 1 0,0 0 0,-2 13 0,5-22 0,-1 1 0,1-1 0,0 1 0,0-1 0,1 1 0,-1-1 0,1 1 0,-1-1 0,1 0 0,1 4 0,-1-5 0,0 0 0,1 0 0,-1 0 0,0 0 0,1 0 0,-1 0 0,1-1 0,0 1 0,-1 0 0,1-1 0,0 0 0,0 1 0,0-1 0,0 0 0,0 0 0,4 1 0,2 1 0,0-1 0,1 0 0,-1-1 0,1 0 0,0 0 0,17-2 0,123-11-1222,29-10-4887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27</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35</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48</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54</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56</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61</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62</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63</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64</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65</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66</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67</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69</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102</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125</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128</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130</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131</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a:t>
            </a:r>
            <a:r>
              <a:rPr lang="de-DE" dirty="0" err="1"/>
              <a:t>yourself</a:t>
            </a:r>
            <a:r>
              <a:rPr lang="de-DE" dirty="0"/>
              <a:t>:</a:t>
            </a:r>
            <a:br>
              <a:rPr lang="de-DE" dirty="0"/>
            </a:br>
            <a:r>
              <a:rPr lang="de-DE" dirty="0"/>
              <a:t>Name</a:t>
            </a:r>
            <a:br>
              <a:rPr lang="de-DE" dirty="0"/>
            </a:br>
            <a:r>
              <a:rPr lang="de-DE" dirty="0" err="1"/>
              <a:t>Discipline</a:t>
            </a:r>
            <a:br>
              <a:rPr lang="de-DE" dirty="0"/>
            </a:br>
            <a:r>
              <a:rPr lang="de-DE" dirty="0"/>
              <a:t>Rank</a:t>
            </a:r>
            <a:br>
              <a:rPr lang="de-DE" dirty="0"/>
            </a:br>
            <a:r>
              <a:rPr lang="de-DE" dirty="0"/>
              <a:t>Location</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186</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187</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188</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title – 400+</a:t>
            </a:r>
          </a:p>
          <a:p>
            <a:r>
              <a:rPr lang="en-US" dirty="0"/>
              <a:t>2023: text – 170,000</a:t>
            </a:r>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204343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236</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258</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is 1.125</a:t>
            </a:r>
          </a:p>
        </p:txBody>
      </p:sp>
      <p:sp>
        <p:nvSpPr>
          <p:cNvPr id="4" name="Slide Number Placeholder 3"/>
          <p:cNvSpPr>
            <a:spLocks noGrp="1"/>
          </p:cNvSpPr>
          <p:nvPr>
            <p:ph type="sldNum" sz="quarter" idx="5"/>
          </p:nvPr>
        </p:nvSpPr>
        <p:spPr/>
        <p:txBody>
          <a:bodyPr/>
          <a:lstStyle/>
          <a:p>
            <a:fld id="{2E6DE88F-1F85-4A27-9D34-D74A50E7B0DA}" type="slidenum">
              <a:rPr lang="en-US" smtClean="0"/>
              <a:t>316</a:t>
            </a:fld>
            <a:endParaRPr lang="en-US" dirty="0"/>
          </a:p>
        </p:txBody>
      </p:sp>
    </p:spTree>
    <p:extLst>
      <p:ext uri="{BB962C8B-B14F-4D97-AF65-F5344CB8AC3E}">
        <p14:creationId xmlns:p14="http://schemas.microsoft.com/office/powerpoint/2010/main" val="27944771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340</a:t>
            </a:fld>
            <a:endParaRPr lang="en-US" dirty="0"/>
          </a:p>
        </p:txBody>
      </p:sp>
    </p:spTree>
    <p:extLst>
      <p:ext uri="{BB962C8B-B14F-4D97-AF65-F5344CB8AC3E}">
        <p14:creationId xmlns:p14="http://schemas.microsoft.com/office/powerpoint/2010/main" val="11709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21</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11/15/2024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78.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79.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81.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customXml" Target="../ink/ink220.xml"/><Relationship Id="rId18" Type="http://schemas.openxmlformats.org/officeDocument/2006/relationships/image" Target="../media/image223.png"/><Relationship Id="rId3" Type="http://schemas.openxmlformats.org/officeDocument/2006/relationships/image" Target="../media/image216.png"/><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0.png"/><Relationship Id="rId17" Type="http://schemas.openxmlformats.org/officeDocument/2006/relationships/customXml" Target="../ink/ink222.xml"/><Relationship Id="rId2" Type="http://schemas.openxmlformats.org/officeDocument/2006/relationships/image" Target="../media/image126.png"/><Relationship Id="rId16" Type="http://schemas.openxmlformats.org/officeDocument/2006/relationships/image" Target="../media/image222.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70.png"/><Relationship Id="rId11" Type="http://schemas.openxmlformats.org/officeDocument/2006/relationships/customXml" Target="../ink/ink219.xml"/><Relationship Id="rId24" Type="http://schemas.openxmlformats.org/officeDocument/2006/relationships/image" Target="../media/image226.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10" Type="http://schemas.openxmlformats.org/officeDocument/2006/relationships/image" Target="../media/image219.png"/><Relationship Id="rId19" Type="http://schemas.openxmlformats.org/officeDocument/2006/relationships/customXml" Target="../ink/ink223.xml"/><Relationship Id="rId4" Type="http://schemas.openxmlformats.org/officeDocument/2006/relationships/image" Target="../media/image217.png"/><Relationship Id="rId9" Type="http://schemas.openxmlformats.org/officeDocument/2006/relationships/customXml" Target="../ink/ink218.xml"/><Relationship Id="rId14" Type="http://schemas.openxmlformats.org/officeDocument/2006/relationships/image" Target="../media/image221.png"/><Relationship Id="rId22" Type="http://schemas.openxmlformats.org/officeDocument/2006/relationships/image" Target="../media/image225.png"/></Relationships>
</file>

<file path=ppt/slides/_rels/slide182.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230.xml"/><Relationship Id="rId18" Type="http://schemas.openxmlformats.org/officeDocument/2006/relationships/image" Target="../media/image232.png"/><Relationship Id="rId3" Type="http://schemas.openxmlformats.org/officeDocument/2006/relationships/image" Target="../media/image216.png"/><Relationship Id="rId21" Type="http://schemas.openxmlformats.org/officeDocument/2006/relationships/customXml" Target="../ink/ink234.xml"/><Relationship Id="rId7" Type="http://schemas.openxmlformats.org/officeDocument/2006/relationships/customXml" Target="../ink/ink227.xml"/><Relationship Id="rId12" Type="http://schemas.openxmlformats.org/officeDocument/2006/relationships/image" Target="../media/image229.png"/><Relationship Id="rId17" Type="http://schemas.openxmlformats.org/officeDocument/2006/relationships/customXml" Target="../ink/ink232.xml"/><Relationship Id="rId2" Type="http://schemas.openxmlformats.org/officeDocument/2006/relationships/image" Target="../media/image126.png"/><Relationship Id="rId16" Type="http://schemas.openxmlformats.org/officeDocument/2006/relationships/image" Target="../media/image231.png"/><Relationship Id="rId20"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11.png"/><Relationship Id="rId11" Type="http://schemas.openxmlformats.org/officeDocument/2006/relationships/customXml" Target="../ink/ink229.xml"/><Relationship Id="rId24" Type="http://schemas.openxmlformats.org/officeDocument/2006/relationships/image" Target="../media/image235.png"/><Relationship Id="rId5" Type="http://schemas.openxmlformats.org/officeDocument/2006/relationships/customXml" Target="../ink/ink226.xml"/><Relationship Id="rId15" Type="http://schemas.openxmlformats.org/officeDocument/2006/relationships/customXml" Target="../ink/ink231.xml"/><Relationship Id="rId23" Type="http://schemas.openxmlformats.org/officeDocument/2006/relationships/customXml" Target="../ink/ink235.xml"/><Relationship Id="rId10" Type="http://schemas.openxmlformats.org/officeDocument/2006/relationships/image" Target="../media/image228.png"/><Relationship Id="rId19" Type="http://schemas.openxmlformats.org/officeDocument/2006/relationships/customXml" Target="../ink/ink233.xml"/><Relationship Id="rId4" Type="http://schemas.openxmlformats.org/officeDocument/2006/relationships/image" Target="../media/image217.png"/><Relationship Id="rId9" Type="http://schemas.openxmlformats.org/officeDocument/2006/relationships/customXml" Target="../ink/ink228.xml"/><Relationship Id="rId14" Type="http://schemas.openxmlformats.org/officeDocument/2006/relationships/image" Target="../media/image230.png"/><Relationship Id="rId22" Type="http://schemas.openxmlformats.org/officeDocument/2006/relationships/image" Target="../media/image234.png"/></Relationships>
</file>

<file path=ppt/slides/_rels/slide183.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240.xml"/><Relationship Id="rId18" Type="http://schemas.openxmlformats.org/officeDocument/2006/relationships/image" Target="../media/image242.png"/><Relationship Id="rId3" Type="http://schemas.openxmlformats.org/officeDocument/2006/relationships/image" Target="../media/image216.png"/><Relationship Id="rId21" Type="http://schemas.openxmlformats.org/officeDocument/2006/relationships/customXml" Target="../ink/ink244.xml"/><Relationship Id="rId7" Type="http://schemas.openxmlformats.org/officeDocument/2006/relationships/customXml" Target="../ink/ink237.xml"/><Relationship Id="rId12" Type="http://schemas.openxmlformats.org/officeDocument/2006/relationships/image" Target="../media/image239.png"/><Relationship Id="rId17" Type="http://schemas.openxmlformats.org/officeDocument/2006/relationships/customXml" Target="../ink/ink242.xml"/><Relationship Id="rId2" Type="http://schemas.openxmlformats.org/officeDocument/2006/relationships/image" Target="../media/image126.png"/><Relationship Id="rId16" Type="http://schemas.openxmlformats.org/officeDocument/2006/relationships/image" Target="../media/image241.png"/><Relationship Id="rId2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239.xml"/><Relationship Id="rId24" Type="http://schemas.openxmlformats.org/officeDocument/2006/relationships/image" Target="../media/image245.png"/><Relationship Id="rId5" Type="http://schemas.openxmlformats.org/officeDocument/2006/relationships/customXml" Target="../ink/ink236.xml"/><Relationship Id="rId15" Type="http://schemas.openxmlformats.org/officeDocument/2006/relationships/customXml" Target="../ink/ink241.xml"/><Relationship Id="rId23" Type="http://schemas.openxmlformats.org/officeDocument/2006/relationships/customXml" Target="../ink/ink245.xml"/><Relationship Id="rId10" Type="http://schemas.openxmlformats.org/officeDocument/2006/relationships/image" Target="../media/image238.png"/><Relationship Id="rId19" Type="http://schemas.openxmlformats.org/officeDocument/2006/relationships/customXml" Target="../ink/ink243.xml"/><Relationship Id="rId4" Type="http://schemas.openxmlformats.org/officeDocument/2006/relationships/image" Target="../media/image217.png"/><Relationship Id="rId9" Type="http://schemas.openxmlformats.org/officeDocument/2006/relationships/customXml" Target="../ink/ink238.xml"/><Relationship Id="rId14" Type="http://schemas.openxmlformats.org/officeDocument/2006/relationships/image" Target="../media/image240.png"/><Relationship Id="rId22" Type="http://schemas.openxmlformats.org/officeDocument/2006/relationships/image" Target="../media/image244.png"/></Relationships>
</file>

<file path=ppt/slides/_rels/slide184.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50.xml"/><Relationship Id="rId18" Type="http://schemas.openxmlformats.org/officeDocument/2006/relationships/image" Target="../media/image252.png"/><Relationship Id="rId3" Type="http://schemas.openxmlformats.org/officeDocument/2006/relationships/image" Target="../media/image216.png"/><Relationship Id="rId7" Type="http://schemas.openxmlformats.org/officeDocument/2006/relationships/customXml" Target="../ink/ink247.xml"/><Relationship Id="rId12" Type="http://schemas.openxmlformats.org/officeDocument/2006/relationships/image" Target="../media/image249.png"/><Relationship Id="rId17" Type="http://schemas.openxmlformats.org/officeDocument/2006/relationships/customXml" Target="../ink/ink252.xml"/><Relationship Id="rId2" Type="http://schemas.openxmlformats.org/officeDocument/2006/relationships/image" Target="../media/image126.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48.png"/><Relationship Id="rId19" Type="http://schemas.openxmlformats.org/officeDocument/2006/relationships/customXml" Target="../ink/ink253.xml"/><Relationship Id="rId4" Type="http://schemas.openxmlformats.org/officeDocument/2006/relationships/image" Target="../media/image217.png"/><Relationship Id="rId9" Type="http://schemas.openxmlformats.org/officeDocument/2006/relationships/customXml" Target="../ink/ink248.xml"/><Relationship Id="rId14" Type="http://schemas.openxmlformats.org/officeDocument/2006/relationships/image" Target="../media/image250.png"/></Relationships>
</file>

<file path=ppt/slides/_rels/slide185.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customXml" Target="../ink/ink258.xml"/><Relationship Id="rId18" Type="http://schemas.openxmlformats.org/officeDocument/2006/relationships/image" Target="../media/image259.png"/><Relationship Id="rId3" Type="http://schemas.openxmlformats.org/officeDocument/2006/relationships/image" Target="../media/image216.png"/><Relationship Id="rId7" Type="http://schemas.openxmlformats.org/officeDocument/2006/relationships/customXml" Target="../ink/ink255.xml"/><Relationship Id="rId12" Type="http://schemas.openxmlformats.org/officeDocument/2006/relationships/image" Target="../media/image1711.png"/><Relationship Id="rId17" Type="http://schemas.openxmlformats.org/officeDocument/2006/relationships/customXml" Target="../ink/ink260.xml"/><Relationship Id="rId2" Type="http://schemas.openxmlformats.org/officeDocument/2006/relationships/image" Target="../media/image126.png"/><Relationship Id="rId16" Type="http://schemas.openxmlformats.org/officeDocument/2006/relationships/image" Target="../media/image258.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customXml" Target="../ink/ink257.xml"/><Relationship Id="rId5" Type="http://schemas.openxmlformats.org/officeDocument/2006/relationships/customXml" Target="../ink/ink254.xml"/><Relationship Id="rId15" Type="http://schemas.openxmlformats.org/officeDocument/2006/relationships/customXml" Target="../ink/ink259.xml"/><Relationship Id="rId10" Type="http://schemas.openxmlformats.org/officeDocument/2006/relationships/image" Target="../media/image256.png"/><Relationship Id="rId19" Type="http://schemas.openxmlformats.org/officeDocument/2006/relationships/customXml" Target="../ink/ink261.xml"/><Relationship Id="rId4" Type="http://schemas.openxmlformats.org/officeDocument/2006/relationships/image" Target="../media/image217.png"/><Relationship Id="rId9" Type="http://schemas.openxmlformats.org/officeDocument/2006/relationships/customXml" Target="../ink/ink256.xml"/><Relationship Id="rId14" Type="http://schemas.openxmlformats.org/officeDocument/2006/relationships/image" Target="../media/image257.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0.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96.xml.rels><?xml version="1.0" encoding="UTF-8" standalone="yes"?>
<Relationships xmlns="http://schemas.openxmlformats.org/package/2006/relationships"><Relationship Id="rId13" Type="http://schemas.openxmlformats.org/officeDocument/2006/relationships/customXml" Target="../ink/ink277.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272.xml"/><Relationship Id="rId21" Type="http://schemas.openxmlformats.org/officeDocument/2006/relationships/customXml" Target="../ink/ink281.xml"/><Relationship Id="rId34" Type="http://schemas.openxmlformats.org/officeDocument/2006/relationships/image" Target="../media/image276.png"/><Relationship Id="rId7" Type="http://schemas.openxmlformats.org/officeDocument/2006/relationships/customXml" Target="../ink/ink274.xml"/><Relationship Id="rId12" Type="http://schemas.openxmlformats.org/officeDocument/2006/relationships/image" Target="../media/image2650.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285.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276.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273.xml"/><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280.xml"/><Relationship Id="rId31" Type="http://schemas.openxmlformats.org/officeDocument/2006/relationships/customXml" Target="../ink/ink286.xml"/><Relationship Id="rId4" Type="http://schemas.openxmlformats.org/officeDocument/2006/relationships/image" Target="../media/image2611.png"/><Relationship Id="rId9" Type="http://schemas.openxmlformats.org/officeDocument/2006/relationships/customXml" Target="../ink/ink275.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284.xml"/><Relationship Id="rId30" Type="http://schemas.openxmlformats.org/officeDocument/2006/relationships/image" Target="../media/image274.png"/><Relationship Id="rId35" Type="http://schemas.openxmlformats.org/officeDocument/2006/relationships/customXml" Target="../ink/ink288.xml"/><Relationship Id="rId8" Type="http://schemas.openxmlformats.org/officeDocument/2006/relationships/image" Target="../media/image2630.png"/></Relationships>
</file>

<file path=ppt/slides/_rels/slide197.xml.rels><?xml version="1.0" encoding="UTF-8" standalone="yes"?>
<Relationships xmlns="http://schemas.openxmlformats.org/package/2006/relationships"><Relationship Id="rId13" Type="http://schemas.openxmlformats.org/officeDocument/2006/relationships/customXml" Target="../ink/ink294.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289.xml"/><Relationship Id="rId21" Type="http://schemas.openxmlformats.org/officeDocument/2006/relationships/customXml" Target="../ink/ink298.xml"/><Relationship Id="rId34" Type="http://schemas.openxmlformats.org/officeDocument/2006/relationships/image" Target="../media/image293.png"/><Relationship Id="rId7" Type="http://schemas.openxmlformats.org/officeDocument/2006/relationships/customXml" Target="../ink/ink291.xml"/><Relationship Id="rId12" Type="http://schemas.openxmlformats.org/officeDocument/2006/relationships/image" Target="../media/image282.png"/><Relationship Id="rId17" Type="http://schemas.openxmlformats.org/officeDocument/2006/relationships/customXml" Target="../ink/ink296.xml"/><Relationship Id="rId25" Type="http://schemas.openxmlformats.org/officeDocument/2006/relationships/customXml" Target="../ink/ink300.xml"/><Relationship Id="rId33" Type="http://schemas.openxmlformats.org/officeDocument/2006/relationships/customXml" Target="../ink/ink304.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30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293.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290.xml"/><Relationship Id="rId15" Type="http://schemas.openxmlformats.org/officeDocument/2006/relationships/customXml" Target="../ink/ink295.xml"/><Relationship Id="rId23" Type="http://schemas.openxmlformats.org/officeDocument/2006/relationships/customXml" Target="../ink/ink299.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297.xml"/><Relationship Id="rId31" Type="http://schemas.openxmlformats.org/officeDocument/2006/relationships/customXml" Target="../ink/ink303.xml"/><Relationship Id="rId4" Type="http://schemas.openxmlformats.org/officeDocument/2006/relationships/image" Target="../media/image278.png"/><Relationship Id="rId9" Type="http://schemas.openxmlformats.org/officeDocument/2006/relationships/customXml" Target="../ink/ink292.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301.xml"/><Relationship Id="rId30" Type="http://schemas.openxmlformats.org/officeDocument/2006/relationships/image" Target="../media/image291.png"/><Relationship Id="rId35" Type="http://schemas.openxmlformats.org/officeDocument/2006/relationships/customXml" Target="../ink/ink305.xml"/><Relationship Id="rId8" Type="http://schemas.openxmlformats.org/officeDocument/2006/relationships/image" Target="../media/image280.png"/></Relationships>
</file>

<file path=ppt/slides/_rels/slide198.xml.rels><?xml version="1.0" encoding="UTF-8" standalone="yes"?>
<Relationships xmlns="http://schemas.openxmlformats.org/package/2006/relationships"><Relationship Id="rId26" Type="http://schemas.openxmlformats.org/officeDocument/2006/relationships/image" Target="../media/image306.png"/><Relationship Id="rId21" Type="http://schemas.openxmlformats.org/officeDocument/2006/relationships/customXml" Target="../ink/ink315.xml"/><Relationship Id="rId42" Type="http://schemas.openxmlformats.org/officeDocument/2006/relationships/image" Target="../media/image314.png"/><Relationship Id="rId47" Type="http://schemas.openxmlformats.org/officeDocument/2006/relationships/customXml" Target="../ink/ink327.xml"/><Relationship Id="rId63" Type="http://schemas.openxmlformats.org/officeDocument/2006/relationships/customXml" Target="../ink/ink335.xml"/><Relationship Id="rId68" Type="http://schemas.openxmlformats.org/officeDocument/2006/relationships/image" Target="../media/image327.png"/><Relationship Id="rId7" Type="http://schemas.openxmlformats.org/officeDocument/2006/relationships/customXml" Target="../ink/ink308.xml"/><Relationship Id="rId71" Type="http://schemas.openxmlformats.org/officeDocument/2006/relationships/customXml" Target="../ink/ink339.xml"/><Relationship Id="rId2" Type="http://schemas.openxmlformats.org/officeDocument/2006/relationships/image" Target="../media/image13.png"/><Relationship Id="rId16" Type="http://schemas.openxmlformats.org/officeDocument/2006/relationships/image" Target="../media/image301.png"/><Relationship Id="rId29" Type="http://schemas.openxmlformats.org/officeDocument/2006/relationships/customXml" Target="../ink/ink319.xml"/><Relationship Id="rId11" Type="http://schemas.openxmlformats.org/officeDocument/2006/relationships/customXml" Target="../ink/ink310.xml"/><Relationship Id="rId24" Type="http://schemas.openxmlformats.org/officeDocument/2006/relationships/image" Target="../media/image305.png"/><Relationship Id="rId32" Type="http://schemas.openxmlformats.org/officeDocument/2006/relationships/image" Target="../media/image309.png"/><Relationship Id="rId37" Type="http://schemas.openxmlformats.org/officeDocument/2006/relationships/customXml" Target="../ink/ink323.xml"/><Relationship Id="rId40" Type="http://schemas.openxmlformats.org/officeDocument/2006/relationships/image" Target="../media/image313.png"/><Relationship Id="rId53" Type="http://schemas.openxmlformats.org/officeDocument/2006/relationships/customXml" Target="../ink/ink330.xml"/><Relationship Id="rId58" Type="http://schemas.openxmlformats.org/officeDocument/2006/relationships/image" Target="../media/image322.png"/><Relationship Id="rId66" Type="http://schemas.openxmlformats.org/officeDocument/2006/relationships/image" Target="../media/image326.png"/><Relationship Id="rId5" Type="http://schemas.openxmlformats.org/officeDocument/2006/relationships/customXml" Target="../ink/ink307.xml"/><Relationship Id="rId61" Type="http://schemas.openxmlformats.org/officeDocument/2006/relationships/customXml" Target="../ink/ink334.xml"/><Relationship Id="rId19" Type="http://schemas.openxmlformats.org/officeDocument/2006/relationships/customXml" Target="../ink/ink314.xml"/><Relationship Id="rId14" Type="http://schemas.openxmlformats.org/officeDocument/2006/relationships/image" Target="../media/image300.png"/><Relationship Id="rId22" Type="http://schemas.openxmlformats.org/officeDocument/2006/relationships/image" Target="../media/image304.png"/><Relationship Id="rId27" Type="http://schemas.openxmlformats.org/officeDocument/2006/relationships/customXml" Target="../ink/ink318.xml"/><Relationship Id="rId30" Type="http://schemas.openxmlformats.org/officeDocument/2006/relationships/image" Target="../media/image308.png"/><Relationship Id="rId35" Type="http://schemas.openxmlformats.org/officeDocument/2006/relationships/customXml" Target="../ink/ink322.xml"/><Relationship Id="rId43" Type="http://schemas.openxmlformats.org/officeDocument/2006/relationships/customXml" Target="../ink/ink326.xml"/><Relationship Id="rId48" Type="http://schemas.openxmlformats.org/officeDocument/2006/relationships/image" Target="../media/image317.png"/><Relationship Id="rId56" Type="http://schemas.openxmlformats.org/officeDocument/2006/relationships/image" Target="../media/image321.png"/><Relationship Id="rId64" Type="http://schemas.openxmlformats.org/officeDocument/2006/relationships/image" Target="../media/image325.png"/><Relationship Id="rId69" Type="http://schemas.openxmlformats.org/officeDocument/2006/relationships/customXml" Target="../ink/ink338.xml"/><Relationship Id="rId8" Type="http://schemas.openxmlformats.org/officeDocument/2006/relationships/image" Target="../media/image297.png"/><Relationship Id="rId51" Type="http://schemas.openxmlformats.org/officeDocument/2006/relationships/customXml" Target="../ink/ink329.xml"/><Relationship Id="rId72" Type="http://schemas.openxmlformats.org/officeDocument/2006/relationships/image" Target="../media/image329.png"/><Relationship Id="rId3" Type="http://schemas.openxmlformats.org/officeDocument/2006/relationships/customXml" Target="../ink/ink306.xml"/><Relationship Id="rId12" Type="http://schemas.openxmlformats.org/officeDocument/2006/relationships/image" Target="../media/image299.png"/><Relationship Id="rId17" Type="http://schemas.openxmlformats.org/officeDocument/2006/relationships/customXml" Target="../ink/ink313.xml"/><Relationship Id="rId25" Type="http://schemas.openxmlformats.org/officeDocument/2006/relationships/customXml" Target="../ink/ink317.xml"/><Relationship Id="rId33" Type="http://schemas.openxmlformats.org/officeDocument/2006/relationships/customXml" Target="../ink/ink321.xml"/><Relationship Id="rId38" Type="http://schemas.openxmlformats.org/officeDocument/2006/relationships/image" Target="../media/image312.png"/><Relationship Id="rId46" Type="http://schemas.openxmlformats.org/officeDocument/2006/relationships/image" Target="../media/image316.png"/><Relationship Id="rId59" Type="http://schemas.openxmlformats.org/officeDocument/2006/relationships/customXml" Target="../ink/ink333.xml"/><Relationship Id="rId67" Type="http://schemas.openxmlformats.org/officeDocument/2006/relationships/customXml" Target="../ink/ink337.xml"/><Relationship Id="rId20" Type="http://schemas.openxmlformats.org/officeDocument/2006/relationships/image" Target="../media/image303.png"/><Relationship Id="rId41" Type="http://schemas.openxmlformats.org/officeDocument/2006/relationships/customXml" Target="../ink/ink325.xml"/><Relationship Id="rId54" Type="http://schemas.openxmlformats.org/officeDocument/2006/relationships/image" Target="../media/image320.png"/><Relationship Id="rId62" Type="http://schemas.openxmlformats.org/officeDocument/2006/relationships/image" Target="../media/image324.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12.xml"/><Relationship Id="rId23" Type="http://schemas.openxmlformats.org/officeDocument/2006/relationships/customXml" Target="../ink/ink316.xml"/><Relationship Id="rId28" Type="http://schemas.openxmlformats.org/officeDocument/2006/relationships/image" Target="../media/image307.png"/><Relationship Id="rId36" Type="http://schemas.openxmlformats.org/officeDocument/2006/relationships/image" Target="../media/image311.png"/><Relationship Id="rId49" Type="http://schemas.openxmlformats.org/officeDocument/2006/relationships/customXml" Target="../ink/ink328.xml"/><Relationship Id="rId57" Type="http://schemas.openxmlformats.org/officeDocument/2006/relationships/customXml" Target="../ink/ink332.xml"/><Relationship Id="rId10" Type="http://schemas.openxmlformats.org/officeDocument/2006/relationships/image" Target="../media/image298.png"/><Relationship Id="rId31" Type="http://schemas.openxmlformats.org/officeDocument/2006/relationships/customXml" Target="../ink/ink320.xml"/><Relationship Id="rId52" Type="http://schemas.openxmlformats.org/officeDocument/2006/relationships/image" Target="../media/image319.png"/><Relationship Id="rId60" Type="http://schemas.openxmlformats.org/officeDocument/2006/relationships/image" Target="../media/image323.png"/><Relationship Id="rId65" Type="http://schemas.openxmlformats.org/officeDocument/2006/relationships/customXml" Target="../ink/ink336.xml"/><Relationship Id="rId4" Type="http://schemas.openxmlformats.org/officeDocument/2006/relationships/image" Target="../media/image295.png"/><Relationship Id="rId9" Type="http://schemas.openxmlformats.org/officeDocument/2006/relationships/customXml" Target="../ink/ink309.xml"/><Relationship Id="rId13" Type="http://schemas.openxmlformats.org/officeDocument/2006/relationships/customXml" Target="../ink/ink311.xml"/><Relationship Id="rId18" Type="http://schemas.openxmlformats.org/officeDocument/2006/relationships/image" Target="../media/image302.png"/><Relationship Id="rId39" Type="http://schemas.openxmlformats.org/officeDocument/2006/relationships/customXml" Target="../ink/ink324.xml"/><Relationship Id="rId34" Type="http://schemas.openxmlformats.org/officeDocument/2006/relationships/image" Target="../media/image310.png"/><Relationship Id="rId50" Type="http://schemas.openxmlformats.org/officeDocument/2006/relationships/image" Target="../media/image318.png"/><Relationship Id="rId55" Type="http://schemas.openxmlformats.org/officeDocument/2006/relationships/customXml" Target="../ink/ink331.xml"/></Relationships>
</file>

<file path=ppt/slides/_rels/slide199.xml.rels><?xml version="1.0" encoding="UTF-8" standalone="yes"?>
<Relationships xmlns="http://schemas.openxmlformats.org/package/2006/relationships"><Relationship Id="rId26" Type="http://schemas.openxmlformats.org/officeDocument/2006/relationships/image" Target="../media/image310.png"/><Relationship Id="rId21" Type="http://schemas.openxmlformats.org/officeDocument/2006/relationships/customXml" Target="../ink/ink349.xml"/><Relationship Id="rId42" Type="http://schemas.openxmlformats.org/officeDocument/2006/relationships/image" Target="../media/image334.png"/><Relationship Id="rId47" Type="http://schemas.openxmlformats.org/officeDocument/2006/relationships/customXml" Target="../ink/ink362.xml"/><Relationship Id="rId63" Type="http://schemas.openxmlformats.org/officeDocument/2006/relationships/customXml" Target="../ink/ink370.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383.xml"/><Relationship Id="rId16" Type="http://schemas.openxmlformats.org/officeDocument/2006/relationships/image" Target="../media/image301.png"/><Relationship Id="rId11" Type="http://schemas.openxmlformats.org/officeDocument/2006/relationships/customXml" Target="../ink/ink344.xml"/><Relationship Id="rId32" Type="http://schemas.openxmlformats.org/officeDocument/2006/relationships/image" Target="../media/image304.png"/><Relationship Id="rId37" Type="http://schemas.openxmlformats.org/officeDocument/2006/relationships/customXml" Target="../ink/ink357.xml"/><Relationship Id="rId53" Type="http://schemas.openxmlformats.org/officeDocument/2006/relationships/customXml" Target="../ink/ink365.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378.xml"/><Relationship Id="rId102" Type="http://schemas.openxmlformats.org/officeDocument/2006/relationships/image" Target="../media/image364.png"/><Relationship Id="rId5" Type="http://schemas.openxmlformats.org/officeDocument/2006/relationships/customXml" Target="../ink/ink341.xml"/><Relationship Id="rId90" Type="http://schemas.openxmlformats.org/officeDocument/2006/relationships/image" Target="../media/image358.png"/><Relationship Id="rId95" Type="http://schemas.openxmlformats.org/officeDocument/2006/relationships/customXml" Target="../ink/ink386.xml"/><Relationship Id="rId22" Type="http://schemas.openxmlformats.org/officeDocument/2006/relationships/image" Target="../media/image308.png"/><Relationship Id="rId27" Type="http://schemas.openxmlformats.org/officeDocument/2006/relationships/customXml" Target="../ink/ink352.xml"/><Relationship Id="rId43" Type="http://schemas.openxmlformats.org/officeDocument/2006/relationships/customXml" Target="../ink/ink360.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373.xml"/><Relationship Id="rId80" Type="http://schemas.openxmlformats.org/officeDocument/2006/relationships/image" Target="../media/image353.png"/><Relationship Id="rId85" Type="http://schemas.openxmlformats.org/officeDocument/2006/relationships/customXml" Target="../ink/ink381.xml"/><Relationship Id="rId12" Type="http://schemas.openxmlformats.org/officeDocument/2006/relationships/image" Target="../media/image299.png"/><Relationship Id="rId17" Type="http://schemas.openxmlformats.org/officeDocument/2006/relationships/customXml" Target="../ink/ink347.xml"/><Relationship Id="rId25" Type="http://schemas.openxmlformats.org/officeDocument/2006/relationships/customXml" Target="../ink/ink351.xml"/><Relationship Id="rId33" Type="http://schemas.openxmlformats.org/officeDocument/2006/relationships/customXml" Target="../ink/ink355.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368.xml"/><Relationship Id="rId67" Type="http://schemas.openxmlformats.org/officeDocument/2006/relationships/customXml" Target="../ink/ink372.xml"/><Relationship Id="rId103" Type="http://schemas.openxmlformats.org/officeDocument/2006/relationships/customXml" Target="../ink/ink390.xml"/><Relationship Id="rId20" Type="http://schemas.openxmlformats.org/officeDocument/2006/relationships/image" Target="../media/image307.png"/><Relationship Id="rId41" Type="http://schemas.openxmlformats.org/officeDocument/2006/relationships/customXml" Target="../ink/ink359.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376.xml"/><Relationship Id="rId83" Type="http://schemas.openxmlformats.org/officeDocument/2006/relationships/customXml" Target="../ink/ink380.xml"/><Relationship Id="rId88" Type="http://schemas.openxmlformats.org/officeDocument/2006/relationships/image" Target="../media/image357.png"/><Relationship Id="rId91" Type="http://schemas.openxmlformats.org/officeDocument/2006/relationships/customXml" Target="../ink/ink384.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46.xml"/><Relationship Id="rId23" Type="http://schemas.openxmlformats.org/officeDocument/2006/relationships/customXml" Target="../ink/ink350.xml"/><Relationship Id="rId28" Type="http://schemas.openxmlformats.org/officeDocument/2006/relationships/image" Target="../media/image311.png"/><Relationship Id="rId36" Type="http://schemas.openxmlformats.org/officeDocument/2006/relationships/image" Target="../media/image331.png"/><Relationship Id="rId49" Type="http://schemas.openxmlformats.org/officeDocument/2006/relationships/customXml" Target="../ink/ink363.xml"/><Relationship Id="rId57" Type="http://schemas.openxmlformats.org/officeDocument/2006/relationships/customXml" Target="../ink/ink367.xml"/><Relationship Id="rId10" Type="http://schemas.openxmlformats.org/officeDocument/2006/relationships/image" Target="../media/image298.png"/><Relationship Id="rId31" Type="http://schemas.openxmlformats.org/officeDocument/2006/relationships/customXml" Target="../ink/ink354.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371.xml"/><Relationship Id="rId73" Type="http://schemas.openxmlformats.org/officeDocument/2006/relationships/customXml" Target="../ink/ink375.xml"/><Relationship Id="rId78" Type="http://schemas.openxmlformats.org/officeDocument/2006/relationships/image" Target="../media/image352.png"/><Relationship Id="rId81" Type="http://schemas.openxmlformats.org/officeDocument/2006/relationships/customXml" Target="../ink/ink379.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388.xml"/><Relationship Id="rId101" Type="http://schemas.openxmlformats.org/officeDocument/2006/relationships/customXml" Target="../ink/ink389.xml"/><Relationship Id="rId4" Type="http://schemas.openxmlformats.org/officeDocument/2006/relationships/image" Target="../media/image295.png"/><Relationship Id="rId9" Type="http://schemas.openxmlformats.org/officeDocument/2006/relationships/customXml" Target="../ink/ink343.xml"/><Relationship Id="rId13" Type="http://schemas.openxmlformats.org/officeDocument/2006/relationships/customXml" Target="../ink/ink345.xml"/><Relationship Id="rId18" Type="http://schemas.openxmlformats.org/officeDocument/2006/relationships/image" Target="../media/image302.png"/><Relationship Id="rId39" Type="http://schemas.openxmlformats.org/officeDocument/2006/relationships/customXml" Target="../ink/ink358.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366.xml"/><Relationship Id="rId76" Type="http://schemas.openxmlformats.org/officeDocument/2006/relationships/image" Target="../media/image351.png"/><Relationship Id="rId97" Type="http://schemas.openxmlformats.org/officeDocument/2006/relationships/customXml" Target="../ink/ink387.xml"/><Relationship Id="rId104" Type="http://schemas.openxmlformats.org/officeDocument/2006/relationships/image" Target="../media/image365.png"/><Relationship Id="rId7" Type="http://schemas.openxmlformats.org/officeDocument/2006/relationships/customXml" Target="../ink/ink342.xml"/><Relationship Id="rId71" Type="http://schemas.openxmlformats.org/officeDocument/2006/relationships/customXml" Target="../ink/ink374.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353.xml"/><Relationship Id="rId24" Type="http://schemas.openxmlformats.org/officeDocument/2006/relationships/image" Target="../media/image309.png"/><Relationship Id="rId40" Type="http://schemas.openxmlformats.org/officeDocument/2006/relationships/image" Target="../media/image333.png"/><Relationship Id="rId45" Type="http://schemas.openxmlformats.org/officeDocument/2006/relationships/customXml" Target="../ink/ink361.xml"/><Relationship Id="rId66" Type="http://schemas.openxmlformats.org/officeDocument/2006/relationships/image" Target="../media/image346.png"/><Relationship Id="rId87" Type="http://schemas.openxmlformats.org/officeDocument/2006/relationships/customXml" Target="../ink/ink382.xml"/><Relationship Id="rId61" Type="http://schemas.openxmlformats.org/officeDocument/2006/relationships/customXml" Target="../ink/ink369.xml"/><Relationship Id="rId82" Type="http://schemas.openxmlformats.org/officeDocument/2006/relationships/image" Target="../media/image354.png"/><Relationship Id="rId19" Type="http://schemas.openxmlformats.org/officeDocument/2006/relationships/customXml" Target="../ink/ink348.xml"/><Relationship Id="rId14" Type="http://schemas.openxmlformats.org/officeDocument/2006/relationships/image" Target="../media/image300.png"/><Relationship Id="rId30" Type="http://schemas.openxmlformats.org/officeDocument/2006/relationships/image" Target="../media/image303.png"/><Relationship Id="rId35" Type="http://schemas.openxmlformats.org/officeDocument/2006/relationships/customXml" Target="../ink/ink356.xml"/><Relationship Id="rId56" Type="http://schemas.openxmlformats.org/officeDocument/2006/relationships/image" Target="../media/image341.png"/><Relationship Id="rId77" Type="http://schemas.openxmlformats.org/officeDocument/2006/relationships/customXml" Target="../ink/ink377.xml"/><Relationship Id="rId100" Type="http://schemas.openxmlformats.org/officeDocument/2006/relationships/image" Target="../media/image363.png"/><Relationship Id="rId8" Type="http://schemas.openxmlformats.org/officeDocument/2006/relationships/image" Target="../media/image297.png"/><Relationship Id="rId51" Type="http://schemas.openxmlformats.org/officeDocument/2006/relationships/customXml" Target="../ink/ink364.xml"/><Relationship Id="rId72" Type="http://schemas.openxmlformats.org/officeDocument/2006/relationships/image" Target="../media/image349.png"/><Relationship Id="rId93" Type="http://schemas.openxmlformats.org/officeDocument/2006/relationships/customXml" Target="../ink/ink385.xml"/><Relationship Id="rId98" Type="http://schemas.openxmlformats.org/officeDocument/2006/relationships/image" Target="../media/image362.png"/><Relationship Id="rId3" Type="http://schemas.openxmlformats.org/officeDocument/2006/relationships/customXml" Target="../ink/ink34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3" Type="http://schemas.openxmlformats.org/officeDocument/2006/relationships/customXml" Target="../ink/ink396.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391.xml"/><Relationship Id="rId21" Type="http://schemas.openxmlformats.org/officeDocument/2006/relationships/customXml" Target="../ink/ink400.xml"/><Relationship Id="rId34" Type="http://schemas.openxmlformats.org/officeDocument/2006/relationships/image" Target="../media/image276.png"/><Relationship Id="rId7" Type="http://schemas.openxmlformats.org/officeDocument/2006/relationships/customXml" Target="../ink/ink393.xml"/><Relationship Id="rId12" Type="http://schemas.openxmlformats.org/officeDocument/2006/relationships/image" Target="../media/image2650.png"/><Relationship Id="rId17" Type="http://schemas.openxmlformats.org/officeDocument/2006/relationships/customXml" Target="../ink/ink398.xml"/><Relationship Id="rId25" Type="http://schemas.openxmlformats.org/officeDocument/2006/relationships/customXml" Target="../ink/ink402.xml"/><Relationship Id="rId33" Type="http://schemas.openxmlformats.org/officeDocument/2006/relationships/customXml" Target="../ink/ink406.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04.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95.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392.xml"/><Relationship Id="rId15" Type="http://schemas.openxmlformats.org/officeDocument/2006/relationships/customXml" Target="../ink/ink397.xml"/><Relationship Id="rId23" Type="http://schemas.openxmlformats.org/officeDocument/2006/relationships/customXml" Target="../ink/ink401.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399.xml"/><Relationship Id="rId31" Type="http://schemas.openxmlformats.org/officeDocument/2006/relationships/customXml" Target="../ink/ink405.xml"/><Relationship Id="rId4" Type="http://schemas.openxmlformats.org/officeDocument/2006/relationships/image" Target="../media/image2611.png"/><Relationship Id="rId9" Type="http://schemas.openxmlformats.org/officeDocument/2006/relationships/customXml" Target="../ink/ink394.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03.xml"/><Relationship Id="rId30" Type="http://schemas.openxmlformats.org/officeDocument/2006/relationships/image" Target="../media/image274.png"/><Relationship Id="rId35" Type="http://schemas.openxmlformats.org/officeDocument/2006/relationships/customXml" Target="../ink/ink407.xml"/><Relationship Id="rId8" Type="http://schemas.openxmlformats.org/officeDocument/2006/relationships/image" Target="../media/image2630.png"/></Relationships>
</file>

<file path=ppt/slides/_rels/slide201.xml.rels><?xml version="1.0" encoding="UTF-8" standalone="yes"?>
<Relationships xmlns="http://schemas.openxmlformats.org/package/2006/relationships"><Relationship Id="rId13" Type="http://schemas.openxmlformats.org/officeDocument/2006/relationships/customXml" Target="../ink/ink413.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408.xml"/><Relationship Id="rId21" Type="http://schemas.openxmlformats.org/officeDocument/2006/relationships/customXml" Target="../ink/ink417.xml"/><Relationship Id="rId34" Type="http://schemas.openxmlformats.org/officeDocument/2006/relationships/image" Target="../media/image293.png"/><Relationship Id="rId7" Type="http://schemas.openxmlformats.org/officeDocument/2006/relationships/customXml" Target="../ink/ink410.xml"/><Relationship Id="rId12" Type="http://schemas.openxmlformats.org/officeDocument/2006/relationships/image" Target="../media/image282.png"/><Relationship Id="rId17" Type="http://schemas.openxmlformats.org/officeDocument/2006/relationships/customXml" Target="../ink/ink415.xml"/><Relationship Id="rId25" Type="http://schemas.openxmlformats.org/officeDocument/2006/relationships/customXml" Target="../ink/ink419.xml"/><Relationship Id="rId33" Type="http://schemas.openxmlformats.org/officeDocument/2006/relationships/customXml" Target="../ink/ink423.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421.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412.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409.xml"/><Relationship Id="rId15" Type="http://schemas.openxmlformats.org/officeDocument/2006/relationships/customXml" Target="../ink/ink414.xml"/><Relationship Id="rId23" Type="http://schemas.openxmlformats.org/officeDocument/2006/relationships/customXml" Target="../ink/ink418.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416.xml"/><Relationship Id="rId31" Type="http://schemas.openxmlformats.org/officeDocument/2006/relationships/customXml" Target="../ink/ink422.xml"/><Relationship Id="rId4" Type="http://schemas.openxmlformats.org/officeDocument/2006/relationships/image" Target="../media/image278.png"/><Relationship Id="rId9" Type="http://schemas.openxmlformats.org/officeDocument/2006/relationships/customXml" Target="../ink/ink411.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420.xml"/><Relationship Id="rId30" Type="http://schemas.openxmlformats.org/officeDocument/2006/relationships/image" Target="../media/image291.png"/><Relationship Id="rId35" Type="http://schemas.openxmlformats.org/officeDocument/2006/relationships/customXml" Target="../ink/ink424.xml"/><Relationship Id="rId8" Type="http://schemas.openxmlformats.org/officeDocument/2006/relationships/image" Target="../media/image280.png"/></Relationships>
</file>

<file path=ppt/slides/_rels/slide202.xml.rels><?xml version="1.0" encoding="UTF-8" standalone="yes"?>
<Relationships xmlns="http://schemas.openxmlformats.org/package/2006/relationships"><Relationship Id="rId13" Type="http://schemas.openxmlformats.org/officeDocument/2006/relationships/customXml" Target="../ink/ink430.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443.xml"/><Relationship Id="rId21" Type="http://schemas.openxmlformats.org/officeDocument/2006/relationships/customXml" Target="../ink/ink434.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27.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38.xml"/><Relationship Id="rId41" Type="http://schemas.openxmlformats.org/officeDocument/2006/relationships/customXml" Target="../ink/ink444.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29.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442.xml"/><Relationship Id="rId40" Type="http://schemas.openxmlformats.org/officeDocument/2006/relationships/image" Target="../media/image384.png"/><Relationship Id="rId5" Type="http://schemas.openxmlformats.org/officeDocument/2006/relationships/customXml" Target="../ink/ink426.xml"/><Relationship Id="rId15" Type="http://schemas.openxmlformats.org/officeDocument/2006/relationships/customXml" Target="../ink/ink431.xml"/><Relationship Id="rId23" Type="http://schemas.openxmlformats.org/officeDocument/2006/relationships/customXml" Target="../ink/ink435.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33.xml"/><Relationship Id="rId31" Type="http://schemas.openxmlformats.org/officeDocument/2006/relationships/customXml" Target="../ink/ink439.xml"/><Relationship Id="rId4" Type="http://schemas.openxmlformats.org/officeDocument/2006/relationships/image" Target="../media/image366.png"/><Relationship Id="rId9" Type="http://schemas.openxmlformats.org/officeDocument/2006/relationships/customXml" Target="../ink/ink428.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37.xml"/><Relationship Id="rId30" Type="http://schemas.openxmlformats.org/officeDocument/2006/relationships/image" Target="../media/image379.png"/><Relationship Id="rId35" Type="http://schemas.openxmlformats.org/officeDocument/2006/relationships/customXml" Target="../ink/ink441.xml"/><Relationship Id="rId8" Type="http://schemas.openxmlformats.org/officeDocument/2006/relationships/image" Target="../media/image368.png"/><Relationship Id="rId3" Type="http://schemas.openxmlformats.org/officeDocument/2006/relationships/customXml" Target="../ink/ink425.xml"/><Relationship Id="rId12" Type="http://schemas.openxmlformats.org/officeDocument/2006/relationships/image" Target="../media/image370.png"/><Relationship Id="rId17" Type="http://schemas.openxmlformats.org/officeDocument/2006/relationships/customXml" Target="../ink/ink432.xml"/><Relationship Id="rId25" Type="http://schemas.openxmlformats.org/officeDocument/2006/relationships/customXml" Target="../ink/ink436.xml"/><Relationship Id="rId33" Type="http://schemas.openxmlformats.org/officeDocument/2006/relationships/customXml" Target="../ink/ink440.xml"/><Relationship Id="rId38" Type="http://schemas.openxmlformats.org/officeDocument/2006/relationships/image" Target="../media/image383.png"/></Relationships>
</file>

<file path=ppt/slides/_rels/slide203.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454.xml"/><Relationship Id="rId42" Type="http://schemas.openxmlformats.org/officeDocument/2006/relationships/image" Target="../media/image386.png"/><Relationship Id="rId47" Type="http://schemas.openxmlformats.org/officeDocument/2006/relationships/customXml" Target="../ink/ink466.xml"/><Relationship Id="rId63" Type="http://schemas.openxmlformats.org/officeDocument/2006/relationships/customXml" Target="../ink/ink474.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487.xml"/><Relationship Id="rId16" Type="http://schemas.openxmlformats.org/officeDocument/2006/relationships/image" Target="../media/image372.png"/><Relationship Id="rId11" Type="http://schemas.openxmlformats.org/officeDocument/2006/relationships/customXml" Target="../ink/ink449.xml"/><Relationship Id="rId32" Type="http://schemas.openxmlformats.org/officeDocument/2006/relationships/image" Target="../media/image380.png"/><Relationship Id="rId37" Type="http://schemas.openxmlformats.org/officeDocument/2006/relationships/customXml" Target="../ink/ink461.xml"/><Relationship Id="rId53" Type="http://schemas.openxmlformats.org/officeDocument/2006/relationships/customXml" Target="../ink/ink469.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482.xml"/><Relationship Id="rId102" Type="http://schemas.openxmlformats.org/officeDocument/2006/relationships/image" Target="../media/image416.png"/><Relationship Id="rId5" Type="http://schemas.openxmlformats.org/officeDocument/2006/relationships/customXml" Target="../ink/ink446.xml"/><Relationship Id="rId90" Type="http://schemas.openxmlformats.org/officeDocument/2006/relationships/image" Target="../media/image410.png"/><Relationship Id="rId95" Type="http://schemas.openxmlformats.org/officeDocument/2006/relationships/customXml" Target="../ink/ink490.xml"/><Relationship Id="rId22" Type="http://schemas.openxmlformats.org/officeDocument/2006/relationships/image" Target="../media/image375.png"/><Relationship Id="rId27" Type="http://schemas.openxmlformats.org/officeDocument/2006/relationships/customXml" Target="../ink/ink457.xml"/><Relationship Id="rId43" Type="http://schemas.openxmlformats.org/officeDocument/2006/relationships/customXml" Target="../ink/ink464.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477.xml"/><Relationship Id="rId80" Type="http://schemas.openxmlformats.org/officeDocument/2006/relationships/image" Target="../media/image405.png"/><Relationship Id="rId85" Type="http://schemas.openxmlformats.org/officeDocument/2006/relationships/customXml" Target="../ink/ink485.xml"/><Relationship Id="rId12" Type="http://schemas.openxmlformats.org/officeDocument/2006/relationships/image" Target="../media/image370.png"/><Relationship Id="rId17" Type="http://schemas.openxmlformats.org/officeDocument/2006/relationships/customXml" Target="../ink/ink452.xml"/><Relationship Id="rId25" Type="http://schemas.openxmlformats.org/officeDocument/2006/relationships/customXml" Target="../ink/ink456.xml"/><Relationship Id="rId33" Type="http://schemas.openxmlformats.org/officeDocument/2006/relationships/customXml" Target="../ink/ink460.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472.xml"/><Relationship Id="rId67" Type="http://schemas.openxmlformats.org/officeDocument/2006/relationships/customXml" Target="../ink/ink476.xml"/><Relationship Id="rId103" Type="http://schemas.openxmlformats.org/officeDocument/2006/relationships/customXml" Target="../ink/ink494.xml"/><Relationship Id="rId20" Type="http://schemas.openxmlformats.org/officeDocument/2006/relationships/image" Target="../media/image374.png"/><Relationship Id="rId41" Type="http://schemas.openxmlformats.org/officeDocument/2006/relationships/customXml" Target="../ink/ink463.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480.xml"/><Relationship Id="rId83" Type="http://schemas.openxmlformats.org/officeDocument/2006/relationships/customXml" Target="../ink/ink484.xml"/><Relationship Id="rId88" Type="http://schemas.openxmlformats.org/officeDocument/2006/relationships/image" Target="../media/image409.png"/><Relationship Id="rId91" Type="http://schemas.openxmlformats.org/officeDocument/2006/relationships/customXml" Target="../ink/ink488.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451.xml"/><Relationship Id="rId23" Type="http://schemas.openxmlformats.org/officeDocument/2006/relationships/customXml" Target="../ink/ink455.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467.xml"/><Relationship Id="rId57" Type="http://schemas.openxmlformats.org/officeDocument/2006/relationships/customXml" Target="../ink/ink471.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459.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475.xml"/><Relationship Id="rId73" Type="http://schemas.openxmlformats.org/officeDocument/2006/relationships/customXml" Target="../ink/ink479.xml"/><Relationship Id="rId78" Type="http://schemas.openxmlformats.org/officeDocument/2006/relationships/image" Target="../media/image404.png"/><Relationship Id="rId81" Type="http://schemas.openxmlformats.org/officeDocument/2006/relationships/customXml" Target="../ink/ink483.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492.xml"/><Relationship Id="rId101" Type="http://schemas.openxmlformats.org/officeDocument/2006/relationships/customXml" Target="../ink/ink493.xml"/><Relationship Id="rId4" Type="http://schemas.openxmlformats.org/officeDocument/2006/relationships/image" Target="../media/image366.png"/><Relationship Id="rId9" Type="http://schemas.openxmlformats.org/officeDocument/2006/relationships/customXml" Target="../ink/ink448.xml"/><Relationship Id="rId13" Type="http://schemas.openxmlformats.org/officeDocument/2006/relationships/customXml" Target="../ink/ink450.xml"/><Relationship Id="rId18" Type="http://schemas.openxmlformats.org/officeDocument/2006/relationships/image" Target="../media/image373.png"/><Relationship Id="rId39" Type="http://schemas.openxmlformats.org/officeDocument/2006/relationships/customXml" Target="../ink/ink462.xml"/><Relationship Id="rId50" Type="http://schemas.openxmlformats.org/officeDocument/2006/relationships/image" Target="../media/image390.png"/><Relationship Id="rId55" Type="http://schemas.openxmlformats.org/officeDocument/2006/relationships/customXml" Target="../ink/ink470.xml"/><Relationship Id="rId76" Type="http://schemas.openxmlformats.org/officeDocument/2006/relationships/image" Target="../media/image403.png"/><Relationship Id="rId97" Type="http://schemas.openxmlformats.org/officeDocument/2006/relationships/customXml" Target="../ink/ink491.xml"/><Relationship Id="rId104" Type="http://schemas.openxmlformats.org/officeDocument/2006/relationships/image" Target="../media/image417.png"/><Relationship Id="rId7" Type="http://schemas.openxmlformats.org/officeDocument/2006/relationships/customXml" Target="../ink/ink447.xml"/><Relationship Id="rId71" Type="http://schemas.openxmlformats.org/officeDocument/2006/relationships/customXml" Target="../ink/ink478.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458.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465.xml"/><Relationship Id="rId66" Type="http://schemas.openxmlformats.org/officeDocument/2006/relationships/image" Target="../media/image398.png"/><Relationship Id="rId87" Type="http://schemas.openxmlformats.org/officeDocument/2006/relationships/customXml" Target="../ink/ink486.xml"/><Relationship Id="rId61" Type="http://schemas.openxmlformats.org/officeDocument/2006/relationships/customXml" Target="../ink/ink473.xml"/><Relationship Id="rId82" Type="http://schemas.openxmlformats.org/officeDocument/2006/relationships/image" Target="../media/image406.png"/><Relationship Id="rId19" Type="http://schemas.openxmlformats.org/officeDocument/2006/relationships/customXml" Target="../ink/ink453.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481.xml"/><Relationship Id="rId100" Type="http://schemas.openxmlformats.org/officeDocument/2006/relationships/image" Target="../media/image415.png"/><Relationship Id="rId105" Type="http://schemas.openxmlformats.org/officeDocument/2006/relationships/customXml" Target="../ink/ink495.xml"/><Relationship Id="rId8" Type="http://schemas.openxmlformats.org/officeDocument/2006/relationships/image" Target="../media/image368.png"/><Relationship Id="rId51" Type="http://schemas.openxmlformats.org/officeDocument/2006/relationships/customXml" Target="../ink/ink468.xml"/><Relationship Id="rId72" Type="http://schemas.openxmlformats.org/officeDocument/2006/relationships/image" Target="../media/image401.png"/><Relationship Id="rId93" Type="http://schemas.openxmlformats.org/officeDocument/2006/relationships/customXml" Target="../ink/ink489.xml"/><Relationship Id="rId98" Type="http://schemas.openxmlformats.org/officeDocument/2006/relationships/image" Target="../media/image414.png"/><Relationship Id="rId3" Type="http://schemas.openxmlformats.org/officeDocument/2006/relationships/customXml" Target="../ink/ink44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20.xml.rels><?xml version="1.0" encoding="UTF-8" standalone="yes"?>
<Relationships xmlns="http://schemas.openxmlformats.org/package/2006/relationships"><Relationship Id="rId8" Type="http://schemas.openxmlformats.org/officeDocument/2006/relationships/customXml" Target="../ink/ink497.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496.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30.xml.rels><?xml version="1.0" encoding="UTF-8" standalone="yes"?>
<Relationships xmlns="http://schemas.openxmlformats.org/package/2006/relationships"><Relationship Id="rId3" Type="http://schemas.openxmlformats.org/officeDocument/2006/relationships/customXml" Target="../ink/ink498.xml"/><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499.xml"/><Relationship Id="rId4" Type="http://schemas.openxmlformats.org/officeDocument/2006/relationships/image" Target="../media/image4290.png"/></Relationships>
</file>

<file path=ppt/slides/_rels/slide231.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05.xml"/><Relationship Id="rId18" Type="http://schemas.openxmlformats.org/officeDocument/2006/relationships/image" Target="../media/image438.png"/><Relationship Id="rId3" Type="http://schemas.openxmlformats.org/officeDocument/2006/relationships/customXml" Target="../ink/ink500.xml"/><Relationship Id="rId7" Type="http://schemas.openxmlformats.org/officeDocument/2006/relationships/customXml" Target="../ink/ink502.xml"/><Relationship Id="rId12" Type="http://schemas.openxmlformats.org/officeDocument/2006/relationships/image" Target="../media/image435.png"/><Relationship Id="rId17" Type="http://schemas.openxmlformats.org/officeDocument/2006/relationships/customXml" Target="../ink/ink507.xml"/><Relationship Id="rId2" Type="http://schemas.openxmlformats.org/officeDocument/2006/relationships/image" Target="../media/image315.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04.xml"/><Relationship Id="rId5" Type="http://schemas.openxmlformats.org/officeDocument/2006/relationships/customXml" Target="../ink/ink501.xml"/><Relationship Id="rId15" Type="http://schemas.openxmlformats.org/officeDocument/2006/relationships/customXml" Target="../ink/ink506.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03.xml"/><Relationship Id="rId14" Type="http://schemas.openxmlformats.org/officeDocument/2006/relationships/image" Target="../media/image43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13.xml"/><Relationship Id="rId18" Type="http://schemas.openxmlformats.org/officeDocument/2006/relationships/image" Target="../media/image446.png"/><Relationship Id="rId3" Type="http://schemas.openxmlformats.org/officeDocument/2006/relationships/customXml" Target="../ink/ink508.xml"/><Relationship Id="rId7" Type="http://schemas.openxmlformats.org/officeDocument/2006/relationships/customXml" Target="../ink/ink510.xml"/><Relationship Id="rId12" Type="http://schemas.openxmlformats.org/officeDocument/2006/relationships/image" Target="../media/image443.png"/><Relationship Id="rId17" Type="http://schemas.openxmlformats.org/officeDocument/2006/relationships/customXml" Target="../ink/ink515.xml"/><Relationship Id="rId2" Type="http://schemas.openxmlformats.org/officeDocument/2006/relationships/image" Target="../media/image315.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12.xml"/><Relationship Id="rId5" Type="http://schemas.openxmlformats.org/officeDocument/2006/relationships/customXml" Target="../ink/ink509.xml"/><Relationship Id="rId15" Type="http://schemas.openxmlformats.org/officeDocument/2006/relationships/customXml" Target="../ink/ink514.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11.xml"/><Relationship Id="rId14" Type="http://schemas.openxmlformats.org/officeDocument/2006/relationships/image" Target="../media/image444.png"/></Relationships>
</file>

<file path=ppt/slides/_rels/slide236.xml.rels><?xml version="1.0" encoding="UTF-8" standalone="yes"?>
<Relationships xmlns="http://schemas.openxmlformats.org/package/2006/relationships"><Relationship Id="rId8" Type="http://schemas.openxmlformats.org/officeDocument/2006/relationships/customXml" Target="../ink/ink518.xml"/><Relationship Id="rId13" Type="http://schemas.openxmlformats.org/officeDocument/2006/relationships/image" Target="../media/image451.png"/><Relationship Id="rId18" Type="http://schemas.openxmlformats.org/officeDocument/2006/relationships/customXml" Target="../ink/ink523.xml"/><Relationship Id="rId3" Type="http://schemas.openxmlformats.org/officeDocument/2006/relationships/image" Target="../media/image315.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20.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5.xml"/><Relationship Id="rId16" Type="http://schemas.openxmlformats.org/officeDocument/2006/relationships/customXml" Target="../ink/ink522.xml"/><Relationship Id="rId20" Type="http://schemas.openxmlformats.org/officeDocument/2006/relationships/customXml" Target="../ink/ink524.xml"/><Relationship Id="rId1" Type="http://schemas.openxmlformats.org/officeDocument/2006/relationships/slideLayout" Target="../slideLayouts/slideLayout2.xml"/><Relationship Id="rId6" Type="http://schemas.openxmlformats.org/officeDocument/2006/relationships/customXml" Target="../ink/ink517.xml"/><Relationship Id="rId11" Type="http://schemas.openxmlformats.org/officeDocument/2006/relationships/image" Target="../media/image450.png"/><Relationship Id="rId24" Type="http://schemas.openxmlformats.org/officeDocument/2006/relationships/customXml" Target="../ink/ink526.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19.xml"/><Relationship Id="rId19" Type="http://schemas.openxmlformats.org/officeDocument/2006/relationships/image" Target="../media/image454.png"/><Relationship Id="rId4" Type="http://schemas.openxmlformats.org/officeDocument/2006/relationships/customXml" Target="../ink/ink516.xml"/><Relationship Id="rId9" Type="http://schemas.openxmlformats.org/officeDocument/2006/relationships/image" Target="../media/image449.png"/><Relationship Id="rId14" Type="http://schemas.openxmlformats.org/officeDocument/2006/relationships/customXml" Target="../ink/ink521.xml"/><Relationship Id="rId22" Type="http://schemas.openxmlformats.org/officeDocument/2006/relationships/customXml" Target="../ink/ink52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469.pn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472.emf"/><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3" Type="http://schemas.openxmlformats.org/officeDocument/2006/relationships/customXml" Target="../ink/ink532.xml"/><Relationship Id="rId18" Type="http://schemas.openxmlformats.org/officeDocument/2006/relationships/image" Target="../media/image4740.png"/><Relationship Id="rId26" Type="http://schemas.openxmlformats.org/officeDocument/2006/relationships/image" Target="../media/image478.png"/><Relationship Id="rId39" Type="http://schemas.openxmlformats.org/officeDocument/2006/relationships/customXml" Target="../ink/ink545.xml"/><Relationship Id="rId21" Type="http://schemas.openxmlformats.org/officeDocument/2006/relationships/customXml" Target="../ink/ink536.xml"/><Relationship Id="rId34" Type="http://schemas.openxmlformats.org/officeDocument/2006/relationships/image" Target="../media/image482.png"/><Relationship Id="rId42" Type="http://schemas.openxmlformats.org/officeDocument/2006/relationships/image" Target="../media/image486.png"/><Relationship Id="rId47" Type="http://schemas.openxmlformats.org/officeDocument/2006/relationships/customXml" Target="../ink/ink549.xml"/><Relationship Id="rId7" Type="http://schemas.openxmlformats.org/officeDocument/2006/relationships/customXml" Target="../ink/ink529.xml"/><Relationship Id="rId2" Type="http://schemas.openxmlformats.org/officeDocument/2006/relationships/image" Target="../media/image476.png"/><Relationship Id="rId16" Type="http://schemas.openxmlformats.org/officeDocument/2006/relationships/image" Target="../media/image4730.png"/><Relationship Id="rId29" Type="http://schemas.openxmlformats.org/officeDocument/2006/relationships/customXml" Target="../ink/ink540.xml"/><Relationship Id="rId1" Type="http://schemas.openxmlformats.org/officeDocument/2006/relationships/slideLayout" Target="../slideLayouts/slideLayout2.xml"/><Relationship Id="rId6" Type="http://schemas.openxmlformats.org/officeDocument/2006/relationships/image" Target="../media/image4680.png"/><Relationship Id="rId11" Type="http://schemas.openxmlformats.org/officeDocument/2006/relationships/customXml" Target="../ink/ink531.xml"/><Relationship Id="rId24" Type="http://schemas.openxmlformats.org/officeDocument/2006/relationships/image" Target="../media/image4770.png"/><Relationship Id="rId32" Type="http://schemas.openxmlformats.org/officeDocument/2006/relationships/image" Target="../media/image481.png"/><Relationship Id="rId37" Type="http://schemas.openxmlformats.org/officeDocument/2006/relationships/customXml" Target="../ink/ink544.xml"/><Relationship Id="rId40" Type="http://schemas.openxmlformats.org/officeDocument/2006/relationships/image" Target="../media/image485.png"/><Relationship Id="rId45" Type="http://schemas.openxmlformats.org/officeDocument/2006/relationships/customXml" Target="../ink/ink548.xml"/><Relationship Id="rId5" Type="http://schemas.openxmlformats.org/officeDocument/2006/relationships/customXml" Target="../ink/ink528.xml"/><Relationship Id="rId15" Type="http://schemas.openxmlformats.org/officeDocument/2006/relationships/customXml" Target="../ink/ink533.xml"/><Relationship Id="rId23" Type="http://schemas.openxmlformats.org/officeDocument/2006/relationships/customXml" Target="../ink/ink537.xml"/><Relationship Id="rId28" Type="http://schemas.openxmlformats.org/officeDocument/2006/relationships/image" Target="../media/image479.png"/><Relationship Id="rId36" Type="http://schemas.openxmlformats.org/officeDocument/2006/relationships/image" Target="../media/image483.png"/><Relationship Id="rId10" Type="http://schemas.openxmlformats.org/officeDocument/2006/relationships/image" Target="../media/image4700.png"/><Relationship Id="rId19" Type="http://schemas.openxmlformats.org/officeDocument/2006/relationships/customXml" Target="../ink/ink535.xml"/><Relationship Id="rId31" Type="http://schemas.openxmlformats.org/officeDocument/2006/relationships/customXml" Target="../ink/ink541.xml"/><Relationship Id="rId44" Type="http://schemas.openxmlformats.org/officeDocument/2006/relationships/image" Target="../media/image487.png"/><Relationship Id="rId4" Type="http://schemas.openxmlformats.org/officeDocument/2006/relationships/image" Target="../media/image4670.png"/><Relationship Id="rId9" Type="http://schemas.openxmlformats.org/officeDocument/2006/relationships/customXml" Target="../ink/ink530.xml"/><Relationship Id="rId14" Type="http://schemas.openxmlformats.org/officeDocument/2006/relationships/image" Target="../media/image4720.png"/><Relationship Id="rId22" Type="http://schemas.openxmlformats.org/officeDocument/2006/relationships/image" Target="../media/image4760.png"/><Relationship Id="rId27" Type="http://schemas.openxmlformats.org/officeDocument/2006/relationships/customXml" Target="../ink/ink539.xml"/><Relationship Id="rId30" Type="http://schemas.openxmlformats.org/officeDocument/2006/relationships/image" Target="../media/image480.png"/><Relationship Id="rId35" Type="http://schemas.openxmlformats.org/officeDocument/2006/relationships/customXml" Target="../ink/ink543.xml"/><Relationship Id="rId43" Type="http://schemas.openxmlformats.org/officeDocument/2006/relationships/customXml" Target="../ink/ink547.xml"/><Relationship Id="rId48" Type="http://schemas.openxmlformats.org/officeDocument/2006/relationships/image" Target="../media/image489.png"/><Relationship Id="rId8" Type="http://schemas.openxmlformats.org/officeDocument/2006/relationships/image" Target="../media/image4690.png"/><Relationship Id="rId3" Type="http://schemas.openxmlformats.org/officeDocument/2006/relationships/customXml" Target="../ink/ink527.xml"/><Relationship Id="rId12" Type="http://schemas.openxmlformats.org/officeDocument/2006/relationships/image" Target="../media/image4710.png"/><Relationship Id="rId17" Type="http://schemas.openxmlformats.org/officeDocument/2006/relationships/customXml" Target="../ink/ink534.xml"/><Relationship Id="rId25" Type="http://schemas.openxmlformats.org/officeDocument/2006/relationships/customXml" Target="../ink/ink538.xml"/><Relationship Id="rId33" Type="http://schemas.openxmlformats.org/officeDocument/2006/relationships/customXml" Target="../ink/ink542.xml"/><Relationship Id="rId38" Type="http://schemas.openxmlformats.org/officeDocument/2006/relationships/image" Target="../media/image484.png"/><Relationship Id="rId46" Type="http://schemas.openxmlformats.org/officeDocument/2006/relationships/image" Target="../media/image488.png"/><Relationship Id="rId20" Type="http://schemas.openxmlformats.org/officeDocument/2006/relationships/image" Target="../media/image4750.png"/><Relationship Id="rId41" Type="http://schemas.openxmlformats.org/officeDocument/2006/relationships/customXml" Target="../ink/ink546.xml"/></Relationships>
</file>

<file path=ppt/slides/_rels/slide294.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555.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550.xml"/><Relationship Id="rId21" Type="http://schemas.openxmlformats.org/officeDocument/2006/relationships/customXml" Target="../ink/ink559.xml"/><Relationship Id="rId7" Type="http://schemas.openxmlformats.org/officeDocument/2006/relationships/customXml" Target="../ink/ink552.xml"/><Relationship Id="rId12" Type="http://schemas.openxmlformats.org/officeDocument/2006/relationships/image" Target="../media/image495.png"/><Relationship Id="rId17" Type="http://schemas.openxmlformats.org/officeDocument/2006/relationships/customXml" Target="../ink/ink557.xml"/><Relationship Id="rId25" Type="http://schemas.openxmlformats.org/officeDocument/2006/relationships/customXml" Target="../ink/ink561.xml"/><Relationship Id="rId2" Type="http://schemas.openxmlformats.org/officeDocument/2006/relationships/image" Target="../media/image477.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png"/><Relationship Id="rId11" Type="http://schemas.openxmlformats.org/officeDocument/2006/relationships/customXml" Target="../ink/ink554.xml"/><Relationship Id="rId24" Type="http://schemas.openxmlformats.org/officeDocument/2006/relationships/image" Target="../media/image501.png"/><Relationship Id="rId5" Type="http://schemas.openxmlformats.org/officeDocument/2006/relationships/customXml" Target="../ink/ink551.xml"/><Relationship Id="rId15" Type="http://schemas.openxmlformats.org/officeDocument/2006/relationships/customXml" Target="../ink/ink556.xml"/><Relationship Id="rId23" Type="http://schemas.openxmlformats.org/officeDocument/2006/relationships/customXml" Target="../ink/ink560.xml"/><Relationship Id="rId10" Type="http://schemas.openxmlformats.org/officeDocument/2006/relationships/image" Target="../media/image494.png"/><Relationship Id="rId19" Type="http://schemas.openxmlformats.org/officeDocument/2006/relationships/customXml" Target="../ink/ink558.xml"/><Relationship Id="rId4" Type="http://schemas.openxmlformats.org/officeDocument/2006/relationships/image" Target="../media/image491.png"/><Relationship Id="rId9" Type="http://schemas.openxmlformats.org/officeDocument/2006/relationships/customXml" Target="../ink/ink553.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56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568.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563.xml"/><Relationship Id="rId21" Type="http://schemas.openxmlformats.org/officeDocument/2006/relationships/customXml" Target="../ink/ink572.xml"/><Relationship Id="rId7" Type="http://schemas.openxmlformats.org/officeDocument/2006/relationships/customXml" Target="../ink/ink565.xml"/><Relationship Id="rId12" Type="http://schemas.openxmlformats.org/officeDocument/2006/relationships/image" Target="../media/image509.png"/><Relationship Id="rId17" Type="http://schemas.openxmlformats.org/officeDocument/2006/relationships/customXml" Target="../ink/ink570.xml"/><Relationship Id="rId25" Type="http://schemas.openxmlformats.org/officeDocument/2006/relationships/customXml" Target="../ink/ink574.xml"/><Relationship Id="rId2" Type="http://schemas.openxmlformats.org/officeDocument/2006/relationships/image" Target="../media/image503.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576.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567.xml"/><Relationship Id="rId24" Type="http://schemas.openxmlformats.org/officeDocument/2006/relationships/image" Target="../media/image515.png"/><Relationship Id="rId5" Type="http://schemas.openxmlformats.org/officeDocument/2006/relationships/customXml" Target="../ink/ink564.xml"/><Relationship Id="rId15" Type="http://schemas.openxmlformats.org/officeDocument/2006/relationships/customXml" Target="../ink/ink569.xml"/><Relationship Id="rId23" Type="http://schemas.openxmlformats.org/officeDocument/2006/relationships/customXml" Target="../ink/ink573.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571.xml"/><Relationship Id="rId4" Type="http://schemas.openxmlformats.org/officeDocument/2006/relationships/image" Target="../media/image505.png"/><Relationship Id="rId9" Type="http://schemas.openxmlformats.org/officeDocument/2006/relationships/customXml" Target="../ink/ink566.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575.xml"/><Relationship Id="rId30" Type="http://schemas.openxmlformats.org/officeDocument/2006/relationships/image" Target="../media/image518.png"/></Relationships>
</file>

<file path=ppt/slides/_rels/slide299.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3" Type="http://schemas.openxmlformats.org/officeDocument/2006/relationships/customXml" Target="../ink/ink582.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577.xml"/><Relationship Id="rId21" Type="http://schemas.openxmlformats.org/officeDocument/2006/relationships/customXml" Target="../ink/ink586.xml"/><Relationship Id="rId34" Type="http://schemas.openxmlformats.org/officeDocument/2006/relationships/image" Target="../media/image550.png"/><Relationship Id="rId7" Type="http://schemas.openxmlformats.org/officeDocument/2006/relationships/customXml" Target="../ink/ink579.xml"/><Relationship Id="rId12" Type="http://schemas.openxmlformats.org/officeDocument/2006/relationships/image" Target="../media/image540.png"/><Relationship Id="rId17" Type="http://schemas.openxmlformats.org/officeDocument/2006/relationships/customXml" Target="../ink/ink584.xml"/><Relationship Id="rId25" Type="http://schemas.openxmlformats.org/officeDocument/2006/relationships/customXml" Target="../ink/ink588.xml"/><Relationship Id="rId33" Type="http://schemas.openxmlformats.org/officeDocument/2006/relationships/customXml" Target="../ink/ink592.xml"/><Relationship Id="rId2" Type="http://schemas.openxmlformats.org/officeDocument/2006/relationships/image" Target="../media/image521.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590.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581.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578.xml"/><Relationship Id="rId15" Type="http://schemas.openxmlformats.org/officeDocument/2006/relationships/customXml" Target="../ink/ink583.xml"/><Relationship Id="rId23" Type="http://schemas.openxmlformats.org/officeDocument/2006/relationships/customXml" Target="../ink/ink587.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585.xml"/><Relationship Id="rId31" Type="http://schemas.openxmlformats.org/officeDocument/2006/relationships/customXml" Target="../ink/ink591.xml"/><Relationship Id="rId4" Type="http://schemas.openxmlformats.org/officeDocument/2006/relationships/image" Target="../media/image536.png"/><Relationship Id="rId9" Type="http://schemas.openxmlformats.org/officeDocument/2006/relationships/customXml" Target="../ink/ink580.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589.xml"/><Relationship Id="rId30" Type="http://schemas.openxmlformats.org/officeDocument/2006/relationships/image" Target="../media/image548.png"/><Relationship Id="rId35" Type="http://schemas.openxmlformats.org/officeDocument/2006/relationships/customXml" Target="../ink/ink593.xml"/><Relationship Id="rId8" Type="http://schemas.openxmlformats.org/officeDocument/2006/relationships/image" Target="../media/image538.png"/></Relationships>
</file>

<file path=ppt/slides/_rels/slide303.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image" Target="../media/image524.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8" Type="http://schemas.openxmlformats.org/officeDocument/2006/relationships/image" Target="../media/image535.png"/><Relationship Id="rId3" Type="http://schemas.openxmlformats.org/officeDocument/2006/relationships/customXml" Target="../ink/ink594.xml"/><Relationship Id="rId7" Type="http://schemas.openxmlformats.org/officeDocument/2006/relationships/customXml" Target="../ink/ink596.xml"/><Relationship Id="rId12" Type="http://schemas.openxmlformats.org/officeDocument/2006/relationships/image" Target="../media/image553.png"/><Relationship Id="rId2" Type="http://schemas.openxmlformats.org/officeDocument/2006/relationships/image" Target="../media/image531.png"/><Relationship Id="rId1" Type="http://schemas.openxmlformats.org/officeDocument/2006/relationships/slideLayout" Target="../slideLayouts/slideLayout2.xml"/><Relationship Id="rId6" Type="http://schemas.openxmlformats.org/officeDocument/2006/relationships/image" Target="../media/image534.png"/><Relationship Id="rId11" Type="http://schemas.openxmlformats.org/officeDocument/2006/relationships/customXml" Target="../ink/ink598.xml"/><Relationship Id="rId5" Type="http://schemas.openxmlformats.org/officeDocument/2006/relationships/customXml" Target="../ink/ink595.xml"/><Relationship Id="rId10" Type="http://schemas.openxmlformats.org/officeDocument/2006/relationships/image" Target="../media/image552.png"/><Relationship Id="rId4" Type="http://schemas.openxmlformats.org/officeDocument/2006/relationships/image" Target="../media/image533.png"/><Relationship Id="rId9" Type="http://schemas.openxmlformats.org/officeDocument/2006/relationships/customXml" Target="../ink/ink59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32.png"/><Relationship Id="rId1" Type="http://schemas.openxmlformats.org/officeDocument/2006/relationships/slideLayout" Target="../slideLayouts/slideLayout2.xml"/><Relationship Id="rId5" Type="http://schemas.openxmlformats.org/officeDocument/2006/relationships/image" Target="../media/image556.png"/><Relationship Id="rId4" Type="http://schemas.openxmlformats.org/officeDocument/2006/relationships/customXml" Target="../ink/ink59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5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image" Target="../media/image532.png"/><Relationship Id="rId1" Type="http://schemas.openxmlformats.org/officeDocument/2006/relationships/slideLayout" Target="../slideLayouts/slideLayout2.xml"/><Relationship Id="rId5" Type="http://schemas.openxmlformats.org/officeDocument/2006/relationships/image" Target="../media/image559.png"/><Relationship Id="rId4" Type="http://schemas.openxmlformats.org/officeDocument/2006/relationships/customXml" Target="../ink/ink600.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558.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32.png"/><Relationship Id="rId1" Type="http://schemas.openxmlformats.org/officeDocument/2006/relationships/slideLayout" Target="../slideLayouts/slideLayout2.xml"/><Relationship Id="rId5" Type="http://schemas.openxmlformats.org/officeDocument/2006/relationships/image" Target="../media/image562.png"/><Relationship Id="rId4" Type="http://schemas.openxmlformats.org/officeDocument/2006/relationships/customXml" Target="../ink/ink60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76.xml"/><Relationship Id="rId14" Type="http://schemas.openxmlformats.org/officeDocument/2006/relationships/image" Target="../media/image74.png"/></Relationships>
</file>

<file path=ppt/slides/_rels/slide35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61.png"/><Relationship Id="rId1" Type="http://schemas.openxmlformats.org/officeDocument/2006/relationships/slideLayout" Target="../slideLayouts/slideLayout2.xml"/><Relationship Id="rId5" Type="http://schemas.openxmlformats.org/officeDocument/2006/relationships/image" Target="../media/image564.png"/><Relationship Id="rId4" Type="http://schemas.openxmlformats.org/officeDocument/2006/relationships/customXml" Target="../ink/ink60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563.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565.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567.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568.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5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10.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8" Type="http://schemas.openxmlformats.org/officeDocument/2006/relationships/image" Target="../media/image5250.png"/><Relationship Id="rId13" Type="http://schemas.openxmlformats.org/officeDocument/2006/relationships/customXml" Target="../ink/ink608.xml"/><Relationship Id="rId18" Type="http://schemas.openxmlformats.org/officeDocument/2006/relationships/image" Target="../media/image5300.png"/><Relationship Id="rId3" Type="http://schemas.openxmlformats.org/officeDocument/2006/relationships/customXml" Target="../ink/ink603.xml"/><Relationship Id="rId21" Type="http://schemas.openxmlformats.org/officeDocument/2006/relationships/customXml" Target="../ink/ink612.xml"/><Relationship Id="rId7" Type="http://schemas.openxmlformats.org/officeDocument/2006/relationships/customXml" Target="../ink/ink605.xml"/><Relationship Id="rId12" Type="http://schemas.openxmlformats.org/officeDocument/2006/relationships/image" Target="../media/image5270.png"/><Relationship Id="rId17" Type="http://schemas.openxmlformats.org/officeDocument/2006/relationships/customXml" Target="../ink/ink610.xml"/><Relationship Id="rId2" Type="http://schemas.openxmlformats.org/officeDocument/2006/relationships/image" Target="../media/image571.png"/><Relationship Id="rId16" Type="http://schemas.openxmlformats.org/officeDocument/2006/relationships/image" Target="../media/image5290.png"/><Relationship Id="rId20" Type="http://schemas.openxmlformats.org/officeDocument/2006/relationships/image" Target="../media/image531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customXml" Target="../ink/ink607.xml"/><Relationship Id="rId24" Type="http://schemas.openxmlformats.org/officeDocument/2006/relationships/image" Target="../media/image5330.png"/><Relationship Id="rId5" Type="http://schemas.openxmlformats.org/officeDocument/2006/relationships/customXml" Target="../ink/ink604.xml"/><Relationship Id="rId15" Type="http://schemas.openxmlformats.org/officeDocument/2006/relationships/customXml" Target="../ink/ink609.xml"/><Relationship Id="rId23" Type="http://schemas.openxmlformats.org/officeDocument/2006/relationships/customXml" Target="../ink/ink613.xml"/><Relationship Id="rId10" Type="http://schemas.openxmlformats.org/officeDocument/2006/relationships/image" Target="../media/image5260.png"/><Relationship Id="rId19" Type="http://schemas.openxmlformats.org/officeDocument/2006/relationships/customXml" Target="../ink/ink611.xml"/><Relationship Id="rId4" Type="http://schemas.openxmlformats.org/officeDocument/2006/relationships/image" Target="../media/image5230.png"/><Relationship Id="rId9" Type="http://schemas.openxmlformats.org/officeDocument/2006/relationships/customXml" Target="../ink/ink606.xml"/><Relationship Id="rId14" Type="http://schemas.openxmlformats.org/officeDocument/2006/relationships/image" Target="../media/image5280.png"/><Relationship Id="rId22" Type="http://schemas.openxmlformats.org/officeDocument/2006/relationships/image" Target="../media/image53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5.gif"/><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7.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5.gif"/><Relationship Id="rId5" Type="http://schemas.openxmlformats.org/officeDocument/2006/relationships/image" Target="../media/image106.png"/><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7.gif"/><Relationship Id="rId5" Type="http://schemas.openxmlformats.org/officeDocument/2006/relationships/image" Target="../media/image105.gif"/><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2023</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5</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Design-based inference</a:t>
            </a:r>
            <a:br>
              <a:rPr lang="en-US" noProof="0" dirty="0"/>
            </a:br>
            <a:endParaRPr lang="en-US" noProof="0" dirty="0"/>
          </a:p>
          <a:p>
            <a:r>
              <a:rPr lang="en-US" noProof="0" dirty="0"/>
              <a:t>Bring your own data</a:t>
            </a:r>
          </a:p>
          <a:p>
            <a:endParaRPr lang="en-US" dirty="0"/>
          </a:p>
          <a:p>
            <a:r>
              <a:rPr lang="en-US" noProof="0" dirty="0"/>
              <a:t>Future directions</a:t>
            </a:r>
          </a:p>
        </p:txBody>
      </p:sp>
    </p:spTree>
    <p:extLst>
      <p:ext uri="{BB962C8B-B14F-4D97-AF65-F5344CB8AC3E}">
        <p14:creationId xmlns:p14="http://schemas.microsoft.com/office/powerpoint/2010/main" val="1642478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Download “exercise3.R” directly from </a:t>
            </a:r>
            <a:r>
              <a:rPr lang="en-US" dirty="0" err="1"/>
              <a:t>github</a:t>
            </a:r>
            <a:endParaRPr lang="en-US" dirty="0"/>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models</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(NED_1) and the pure natural direct effect (NED_0)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3" name="TextBox 2">
            <a:extLst>
              <a:ext uri="{FF2B5EF4-FFF2-40B4-BE49-F238E27FC236}">
                <a16:creationId xmlns:a16="http://schemas.microsoft.com/office/drawing/2014/main" id="{021997F1-A8F0-F08C-79A7-00F3F4038142}"/>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52AA9AF5-F854-5080-9FD0-4679BEAD6DC7}"/>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
        <p:nvSpPr>
          <p:cNvPr id="8" name="Rectangle 7">
            <a:extLst>
              <a:ext uri="{FF2B5EF4-FFF2-40B4-BE49-F238E27FC236}">
                <a16:creationId xmlns:a16="http://schemas.microsoft.com/office/drawing/2014/main" id="{A9687EEF-D585-2980-8A0F-8EC02D97D29D}"/>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07E68C-A82D-FD26-6074-258D30BAC87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4006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6"/>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8"/>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10"/>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2"/>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4"/>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6"/>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8"/>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20"/>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2"/>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4"/>
                <a:stretch>
                  <a:fillRect/>
                </a:stretch>
              </p:blipFill>
              <p:spPr>
                <a:xfrm>
                  <a:off x="10152161" y="5828408"/>
                  <a:ext cx="83520" cy="92880"/>
                </a:xfrm>
                <a:prstGeom prst="rect">
                  <a:avLst/>
                </a:prstGeom>
              </p:spPr>
            </p:pic>
          </mc:Fallback>
        </mc:AlternateContent>
      </p:grpSp>
      <p:sp>
        <p:nvSpPr>
          <p:cNvPr id="26" name="Rectangle 25">
            <a:extLst>
              <a:ext uri="{FF2B5EF4-FFF2-40B4-BE49-F238E27FC236}">
                <a16:creationId xmlns:a16="http://schemas.microsoft.com/office/drawing/2014/main" id="{6D1D7165-FFF2-9DEF-11A3-8FAAEEC5D346}"/>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AA59252-44CC-DC23-4103-B6E61B78CB1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33AF12-90D6-03DA-DCDE-D2F999EDC5A8}"/>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9" name="TextBox 28">
            <a:extLst>
              <a:ext uri="{FF2B5EF4-FFF2-40B4-BE49-F238E27FC236}">
                <a16:creationId xmlns:a16="http://schemas.microsoft.com/office/drawing/2014/main" id="{C8CB5404-26EC-22FE-F28C-30CEF8E50969}"/>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6"/>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8"/>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10"/>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2"/>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4"/>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6"/>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8"/>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20"/>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2"/>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4"/>
                <a:stretch>
                  <a:fillRect/>
                </a:stretch>
              </p:blipFill>
              <p:spPr>
                <a:xfrm>
                  <a:off x="11863241" y="2095928"/>
                  <a:ext cx="341640" cy="362160"/>
                </a:xfrm>
                <a:prstGeom prst="rect">
                  <a:avLst/>
                </a:prstGeom>
              </p:spPr>
            </p:pic>
          </mc:Fallback>
        </mc:AlternateContent>
      </p:grpSp>
      <p:sp>
        <p:nvSpPr>
          <p:cNvPr id="2" name="Rectangle 1">
            <a:extLst>
              <a:ext uri="{FF2B5EF4-FFF2-40B4-BE49-F238E27FC236}">
                <a16:creationId xmlns:a16="http://schemas.microsoft.com/office/drawing/2014/main" id="{8B44ADB9-040D-572C-AD77-3073F0F1464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1BB1B43-F514-010B-7339-B4B295537C2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C7FD64E-59CF-EBF2-3203-82E308CAEE00}"/>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8" name="TextBox 7">
            <a:extLst>
              <a:ext uri="{FF2B5EF4-FFF2-40B4-BE49-F238E27FC236}">
                <a16:creationId xmlns:a16="http://schemas.microsoft.com/office/drawing/2014/main" id="{6FF378BF-6950-AE34-47AA-F3C769ECF5F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6"/>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8"/>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10"/>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2"/>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4"/>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6"/>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8"/>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20"/>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2"/>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4"/>
                <a:stretch>
                  <a:fillRect/>
                </a:stretch>
              </p:blipFill>
              <p:spPr>
                <a:xfrm>
                  <a:off x="12046841" y="5030288"/>
                  <a:ext cx="56160" cy="419400"/>
                </a:xfrm>
                <a:prstGeom prst="rect">
                  <a:avLst/>
                </a:prstGeom>
              </p:spPr>
            </p:pic>
          </mc:Fallback>
        </mc:AlternateContent>
      </p:grpSp>
      <p:sp>
        <p:nvSpPr>
          <p:cNvPr id="4" name="Rectangle 3">
            <a:extLst>
              <a:ext uri="{FF2B5EF4-FFF2-40B4-BE49-F238E27FC236}">
                <a16:creationId xmlns:a16="http://schemas.microsoft.com/office/drawing/2014/main" id="{D49AE798-B89F-645B-6615-E501378FFD01}"/>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AE961-2543-4E8A-496C-D6B14AF299B2}"/>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76204B2-71F9-9D18-8A8F-BF4D54BCADCD}"/>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0D64472E-FE12-5DD2-21EC-4156DE6BE5DB}"/>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6"/>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8"/>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10"/>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2"/>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4"/>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6"/>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8"/>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20"/>
                <a:stretch>
                  <a:fillRect/>
                </a:stretch>
              </p:blipFill>
              <p:spPr>
                <a:xfrm>
                  <a:off x="11854961" y="2541608"/>
                  <a:ext cx="210240" cy="289080"/>
                </a:xfrm>
                <a:prstGeom prst="rect">
                  <a:avLst/>
                </a:prstGeom>
              </p:spPr>
            </p:pic>
          </mc:Fallback>
        </mc:AlternateContent>
      </p:grpSp>
      <p:sp>
        <p:nvSpPr>
          <p:cNvPr id="23" name="Rectangle 22">
            <a:extLst>
              <a:ext uri="{FF2B5EF4-FFF2-40B4-BE49-F238E27FC236}">
                <a16:creationId xmlns:a16="http://schemas.microsoft.com/office/drawing/2014/main" id="{9070EC7C-7D41-6FAF-8392-19653079378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D9EA8E-0663-0BFE-65D4-26588D3E038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DA4D2B9-2BC6-6710-38B1-58EF43240B29}"/>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6" name="TextBox 25">
            <a:extLst>
              <a:ext uri="{FF2B5EF4-FFF2-40B4-BE49-F238E27FC236}">
                <a16:creationId xmlns:a16="http://schemas.microsoft.com/office/drawing/2014/main" id="{BB293814-9FC3-F094-3074-1039B638EEE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6"/>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8"/>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10"/>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2"/>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4"/>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6"/>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8"/>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20"/>
                <a:stretch>
                  <a:fillRect/>
                </a:stretch>
              </p:blipFill>
              <p:spPr>
                <a:xfrm>
                  <a:off x="12020561" y="4003568"/>
                  <a:ext cx="45360" cy="344520"/>
                </a:xfrm>
                <a:prstGeom prst="rect">
                  <a:avLst/>
                </a:prstGeom>
              </p:spPr>
            </p:pic>
          </mc:Fallback>
        </mc:AlternateContent>
      </p:grpSp>
      <p:sp>
        <p:nvSpPr>
          <p:cNvPr id="24" name="Rectangle 23">
            <a:extLst>
              <a:ext uri="{FF2B5EF4-FFF2-40B4-BE49-F238E27FC236}">
                <a16:creationId xmlns:a16="http://schemas.microsoft.com/office/drawing/2014/main" id="{4408D8AE-ACB2-7FF3-E2A6-780FC59F6DB4}"/>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2CE2C6-773F-4DFC-8101-D394F1BDEE99}"/>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A28EFA4-D657-B670-F31B-383F5C3B2455}"/>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7" name="TextBox 26">
            <a:extLst>
              <a:ext uri="{FF2B5EF4-FFF2-40B4-BE49-F238E27FC236}">
                <a16:creationId xmlns:a16="http://schemas.microsoft.com/office/drawing/2014/main" id="{84829B4E-1599-E0D2-4D1E-EB10738BE0C3}"/>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The fact that NDE(0) and NDE(1) are not the same, and likewise NIE(0) and NIE(1) are not the same seems troubling</a:t>
            </a:r>
          </a:p>
          <a:p>
            <a:endParaRPr lang="en-US" dirty="0"/>
          </a:p>
          <a:p>
            <a:r>
              <a:rPr lang="en-US" dirty="0"/>
              <a:t>However, they are the same if there is no X-M interaction</a:t>
            </a:r>
          </a:p>
          <a:p>
            <a:endParaRPr lang="en-US" dirty="0"/>
          </a:p>
          <a:p>
            <a:r>
              <a:rPr lang="en-US" dirty="0"/>
              <a:t>Hence, the fact that they are different is really a feature (not a bug) of the fact that the model allows for such an interaction if it is present</a:t>
            </a:r>
          </a:p>
          <a:p>
            <a:endParaRPr lang="en-US" dirty="0"/>
          </a:p>
          <a:p>
            <a:endParaRPr lang="en-US" dirty="0"/>
          </a:p>
        </p:txBody>
      </p:sp>
    </p:spTree>
    <p:extLst>
      <p:ext uri="{BB962C8B-B14F-4D97-AF65-F5344CB8AC3E}">
        <p14:creationId xmlns:p14="http://schemas.microsoft.com/office/powerpoint/2010/main" val="22411574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a:t>
            </a:r>
            <a:r>
              <a:rPr lang="en-US" dirty="0" err="1"/>
              <a:t>ignorability</a:t>
            </a:r>
            <a:endParaRPr lang="en-US" dirty="0"/>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a:t>
            </a:r>
            <a:r>
              <a:rPr lang="en-US" dirty="0" err="1"/>
              <a:t>ignorability</a:t>
            </a:r>
            <a:r>
              <a:rPr lang="en-US" dirty="0"/>
              <a:t>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fontScale="92500" lnSpcReduction="10000"/>
          </a:bodyPr>
          <a:lstStyle/>
          <a:p>
            <a:r>
              <a:rPr lang="en-US" dirty="0"/>
              <a:t>Sequential </a:t>
            </a:r>
            <a:r>
              <a:rPr lang="en-US" dirty="0" err="1"/>
              <a:t>ignorability</a:t>
            </a:r>
            <a:r>
              <a:rPr lang="en-US" dirty="0"/>
              <a:t> provides a convenient blanket assumption (no unmeasured confounders on paths of interest + no effect of treatment on M-Y confounders)</a:t>
            </a:r>
          </a:p>
          <a:p>
            <a:endParaRPr lang="en-US" dirty="0"/>
          </a:p>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for all effects, but for the direct effect</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14843060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There are three sets of covariates </a:t>
            </a:r>
            <a:r>
              <a:rPr lang="en-US" b="1" dirty="0"/>
              <a:t>C1, C2, C3 </a:t>
            </a:r>
            <a:r>
              <a:rPr lang="en-US" dirty="0"/>
              <a:t>that can identify the NIE and NDE if:</a:t>
            </a:r>
          </a:p>
          <a:p>
            <a:endParaRPr lang="en-US" dirty="0"/>
          </a:p>
          <a:p>
            <a:r>
              <a:rPr lang="en-US" dirty="0"/>
              <a:t>No member of </a:t>
            </a:r>
            <a:r>
              <a:rPr lang="en-US" b="1" dirty="0"/>
              <a:t>C1</a:t>
            </a:r>
            <a:r>
              <a:rPr lang="en-US" dirty="0"/>
              <a:t> is a descendant of X</a:t>
            </a:r>
          </a:p>
          <a:p>
            <a:r>
              <a:rPr lang="en-US" b="1" dirty="0"/>
              <a:t>C1 </a:t>
            </a:r>
            <a:r>
              <a:rPr lang="en-US" dirty="0"/>
              <a:t>blocks all back-door paths from  M to Y (holding X constant)</a:t>
            </a:r>
          </a:p>
          <a:p>
            <a:r>
              <a:rPr lang="en-US" b="1" dirty="0"/>
              <a:t>C1 + C2</a:t>
            </a:r>
            <a:r>
              <a:rPr lang="en-US" dirty="0"/>
              <a:t> blocks all back-door paths from  X to M</a:t>
            </a:r>
          </a:p>
          <a:p>
            <a:r>
              <a:rPr lang="en-US" b="1" dirty="0"/>
              <a:t>C1 + C3 </a:t>
            </a:r>
            <a:r>
              <a:rPr lang="en-US" dirty="0"/>
              <a:t>blocks all back-door paths from X </a:t>
            </a:r>
            <a:r>
              <a:rPr lang="en-US" i="1" dirty="0"/>
              <a:t>and</a:t>
            </a:r>
            <a:r>
              <a:rPr lang="en-US" dirty="0"/>
              <a:t> M to Y</a:t>
            </a:r>
          </a:p>
        </p:txBody>
      </p:sp>
    </p:spTree>
    <p:extLst>
      <p:ext uri="{BB962C8B-B14F-4D97-AF65-F5344CB8AC3E}">
        <p14:creationId xmlns:p14="http://schemas.microsoft.com/office/powerpoint/2010/main" val="104568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M on Y</a:t>
            </a:r>
          </a:p>
          <a:p>
            <a:pPr lvl="1"/>
            <a:r>
              <a:rPr lang="en-US" dirty="0"/>
              <a:t>Check that union of X and </a:t>
            </a:r>
            <a:r>
              <a:rPr lang="en-US" b="1" dirty="0"/>
              <a:t>C1 </a:t>
            </a:r>
            <a:r>
              <a:rPr lang="en-US" dirty="0"/>
              <a:t>is still admissible set of effect of M on Y</a:t>
            </a:r>
          </a:p>
          <a:p>
            <a:pPr lvl="1"/>
            <a:r>
              <a:rPr lang="en-US" dirty="0"/>
              <a:t>Check whether </a:t>
            </a:r>
            <a:r>
              <a:rPr lang="en-US" b="1" dirty="0"/>
              <a:t>C1 </a:t>
            </a:r>
            <a:r>
              <a:rPr lang="en-US" dirty="0"/>
              <a:t>contains descendants of X</a:t>
            </a:r>
          </a:p>
          <a:p>
            <a:pPr lvl="1"/>
            <a:r>
              <a:rPr lang="en-US" dirty="0"/>
              <a:t>Find admissible set </a:t>
            </a:r>
            <a:r>
              <a:rPr lang="en-US" b="1" dirty="0"/>
              <a:t>C2</a:t>
            </a:r>
            <a:r>
              <a:rPr lang="en-US" dirty="0"/>
              <a:t> for effect of X on M</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Find admissible set </a:t>
            </a:r>
            <a:r>
              <a:rPr lang="en-US" b="1" dirty="0"/>
              <a:t>C3 </a:t>
            </a:r>
            <a:r>
              <a:rPr lang="en-US" dirty="0"/>
              <a:t>for effect of {X, M} on Y</a:t>
            </a:r>
          </a:p>
          <a:p>
            <a:pPr lvl="1"/>
            <a:r>
              <a:rPr lang="en-US" dirty="0"/>
              <a:t>Check whether union of </a:t>
            </a:r>
            <a:r>
              <a:rPr lang="en-US" b="1" dirty="0"/>
              <a:t>C1 </a:t>
            </a:r>
            <a:r>
              <a:rPr lang="en-US" dirty="0"/>
              <a:t>and </a:t>
            </a:r>
            <a:r>
              <a:rPr lang="en-US" b="1" dirty="0"/>
              <a:t>C3</a:t>
            </a:r>
            <a:r>
              <a:rPr lang="en-US" dirty="0"/>
              <a:t> is admissible set for effect of {X, M} on Y</a:t>
            </a:r>
          </a:p>
          <a:p>
            <a:endParaRPr lang="en-US" dirty="0"/>
          </a:p>
          <a:p>
            <a:endParaRPr lang="en-US" dirty="0"/>
          </a:p>
        </p:txBody>
      </p:sp>
    </p:spTree>
    <p:extLst>
      <p:ext uri="{BB962C8B-B14F-4D97-AF65-F5344CB8AC3E}">
        <p14:creationId xmlns:p14="http://schemas.microsoft.com/office/powerpoint/2010/main" val="25429075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C1 </a:t>
            </a:r>
            <a:r>
              <a:rPr lang="en-US" dirty="0"/>
              <a:t>as confounders for the mediation model and the set </a:t>
            </a:r>
            <a:r>
              <a:rPr lang="en-US" b="1" dirty="0"/>
              <a:t>C1, C2, C3 </a:t>
            </a:r>
            <a:r>
              <a:rPr lang="en-US" dirty="0"/>
              <a:t>as confounders for the outcome model</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M</a:t>
            </a:r>
          </a:p>
          <a:p>
            <a:pPr lvl="2"/>
            <a:r>
              <a:rPr lang="en-US" dirty="0"/>
              <a:t>C2 = {W2,W3}</a:t>
            </a:r>
          </a:p>
          <a:p>
            <a:pPr marL="810000" lvl="2" indent="0">
              <a:buNone/>
            </a:pPr>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a:bodyPr>
          <a:lstStyle/>
          <a:p>
            <a:pPr lvl="1"/>
            <a:r>
              <a:rPr lang="en-US" dirty="0"/>
              <a:t>Find admissible set for effect of {X,M} on Y</a:t>
            </a:r>
          </a:p>
          <a:p>
            <a:pPr lvl="2"/>
            <a:r>
              <a:rPr lang="en-US" dirty="0"/>
              <a:t>C3 = {W3}</a:t>
            </a:r>
          </a:p>
          <a:p>
            <a:pPr lvl="2"/>
            <a:endParaRPr lang="en-US" dirty="0"/>
          </a:p>
          <a:p>
            <a:pPr lvl="1"/>
            <a:r>
              <a:rPr lang="en-US" dirty="0"/>
              <a:t>Check whether union of C1, C3 is admissible set</a:t>
            </a:r>
          </a:p>
          <a:p>
            <a:pPr lvl="2"/>
            <a:r>
              <a:rPr lang="en-US" dirty="0"/>
              <a:t>{W2,W3}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and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2E6C-D37F-D257-CF17-3D97D82D0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F6DB4-58ED-5471-9EE3-6370698E3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B26B1F-6253-A63F-F29D-14846BA451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72371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4FB9-5D54-83E9-AFD0-C99DE084F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18DC1-CF66-4A95-54E2-9D61FD41F1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49630A-B2D5-C61E-2FCD-6E0933A15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0034"/>
            <a:ext cx="12192000" cy="4717931"/>
          </a:xfrm>
          <a:prstGeom prst="rect">
            <a:avLst/>
          </a:prstGeom>
        </p:spPr>
      </p:pic>
    </p:spTree>
    <p:extLst>
      <p:ext uri="{BB962C8B-B14F-4D97-AF65-F5344CB8AC3E}">
        <p14:creationId xmlns:p14="http://schemas.microsoft.com/office/powerpoint/2010/main" val="2076856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F377-0EC5-E79A-1F14-40F009790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913A2-E504-AA6A-E9D7-C1EC37DF13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3BE46A-4D5D-D90A-0046-FE0F9D918E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3039"/>
            <a:ext cx="12192000" cy="5391921"/>
          </a:xfrm>
          <a:prstGeom prst="rect">
            <a:avLst/>
          </a:prstGeom>
        </p:spPr>
      </p:pic>
    </p:spTree>
    <p:extLst>
      <p:ext uri="{BB962C8B-B14F-4D97-AF65-F5344CB8AC3E}">
        <p14:creationId xmlns:p14="http://schemas.microsoft.com/office/powerpoint/2010/main" val="21237464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4FE9-9359-80CC-4B4A-86B12D17B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CE95A-EB84-6F39-E42A-AEDE6DC06B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7FB290-6DC3-8DB5-2CFA-2D13B92DC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07029"/>
            <a:ext cx="12192000" cy="4043941"/>
          </a:xfrm>
          <a:prstGeom prst="rect">
            <a:avLst/>
          </a:prstGeom>
        </p:spPr>
      </p:pic>
    </p:spTree>
    <p:extLst>
      <p:ext uri="{BB962C8B-B14F-4D97-AF65-F5344CB8AC3E}">
        <p14:creationId xmlns:p14="http://schemas.microsoft.com/office/powerpoint/2010/main" val="15590225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BDAC-8CD6-8B7A-FCC4-2FEE56592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E01087-8631-0C21-CF41-13F0D2EA4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A163ED-2C14-CF3F-61F8-7E3C5751F6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24215445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C16-CD72-7153-E922-51C776454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24AB4-5354-9907-8539-7C448B502F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89C320-E55C-04CD-078F-262C1398A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4192375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80CE-1D0E-83A6-E9C1-5327B0FAF7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2C555-458D-3BAA-D73D-57346ABB6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6E5207-31C5-6276-58B1-96893758C5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37133956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999-601A-C45C-8217-5ADA5B528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6414F-137A-1610-082D-4256BA4594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523732-C42D-08EE-6863-6E8C5E7C48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2692"/>
            <a:ext cx="12192000" cy="4272616"/>
          </a:xfrm>
          <a:prstGeom prst="rect">
            <a:avLst/>
          </a:prstGeom>
        </p:spPr>
      </p:pic>
    </p:spTree>
    <p:extLst>
      <p:ext uri="{BB962C8B-B14F-4D97-AF65-F5344CB8AC3E}">
        <p14:creationId xmlns:p14="http://schemas.microsoft.com/office/powerpoint/2010/main" val="40242029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924443" y="2417995"/>
            <a:ext cx="3646915" cy="2752391"/>
          </a:xfrm>
          <a:prstGeom prst="rect">
            <a:avLst/>
          </a:prstGeom>
        </p:spPr>
      </p:pic>
      <p:pic>
        <p:nvPicPr>
          <p:cNvPr id="4" name="Picture 3">
            <a:extLst>
              <a:ext uri="{FF2B5EF4-FFF2-40B4-BE49-F238E27FC236}">
                <a16:creationId xmlns:a16="http://schemas.microsoft.com/office/drawing/2014/main" id="{726BA2CC-7238-89BB-D83F-E72C73320CB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1358" y="2417994"/>
            <a:ext cx="3322413" cy="2752391"/>
          </a:xfrm>
          <a:prstGeom prst="rect">
            <a:avLst/>
          </a:prstGeom>
        </p:spPr>
      </p:pic>
      <p:pic>
        <p:nvPicPr>
          <p:cNvPr id="6" name="Picture 5">
            <a:extLst>
              <a:ext uri="{FF2B5EF4-FFF2-40B4-BE49-F238E27FC236}">
                <a16:creationId xmlns:a16="http://schemas.microsoft.com/office/drawing/2014/main" id="{97607AE2-38D6-5148-B19C-04462767B2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14940" y="2417994"/>
            <a:ext cx="3322413" cy="2752391"/>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a:t>
            </a:r>
          </a:p>
        </p:txBody>
      </p:sp>
    </p:spTree>
    <p:extLst>
      <p:ext uri="{BB962C8B-B14F-4D97-AF65-F5344CB8AC3E}">
        <p14:creationId xmlns:p14="http://schemas.microsoft.com/office/powerpoint/2010/main" val="2704467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CSMverse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example5.R</a:t>
            </a:r>
          </a:p>
        </p:txBody>
      </p:sp>
    </p:spTree>
    <p:extLst>
      <p:ext uri="{BB962C8B-B14F-4D97-AF65-F5344CB8AC3E}">
        <p14:creationId xmlns:p14="http://schemas.microsoft.com/office/powerpoint/2010/main" val="12214616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a:t>
            </a:r>
            <a:br>
              <a:rPr lang="en-US" noProof="0" dirty="0"/>
            </a:br>
            <a:r>
              <a:rPr lang="en-US" noProof="0" dirty="0"/>
              <a:t>University of Tübingen,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9966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879C-51AB-530F-8626-BBC7D4259484}"/>
              </a:ext>
            </a:extLst>
          </p:cNvPr>
          <p:cNvSpPr>
            <a:spLocks noGrp="1"/>
          </p:cNvSpPr>
          <p:nvPr>
            <p:ph type="title"/>
          </p:nvPr>
        </p:nvSpPr>
        <p:spPr/>
        <p:txBody>
          <a:bodyPr/>
          <a:lstStyle/>
          <a:p>
            <a:r>
              <a:rPr lang="en-US" dirty="0"/>
              <a:t>Some alternative estimators</a:t>
            </a:r>
          </a:p>
        </p:txBody>
      </p:sp>
      <p:sp>
        <p:nvSpPr>
          <p:cNvPr id="3" name="Content Placeholder 2">
            <a:extLst>
              <a:ext uri="{FF2B5EF4-FFF2-40B4-BE49-F238E27FC236}">
                <a16:creationId xmlns:a16="http://schemas.microsoft.com/office/drawing/2014/main" id="{C4CAAB26-66E7-16A0-3625-6C05B30402ED}"/>
              </a:ext>
            </a:extLst>
          </p:cNvPr>
          <p:cNvSpPr>
            <a:spLocks noGrp="1"/>
          </p:cNvSpPr>
          <p:nvPr>
            <p:ph idx="1"/>
          </p:nvPr>
        </p:nvSpPr>
        <p:spPr/>
        <p:txBody>
          <a:bodyPr/>
          <a:lstStyle/>
          <a:p>
            <a:r>
              <a:rPr lang="en-US" dirty="0"/>
              <a:t>We have used regression-based models so far</a:t>
            </a:r>
          </a:p>
          <a:p>
            <a:endParaRPr lang="en-US" dirty="0"/>
          </a:p>
          <a:p>
            <a:r>
              <a:rPr lang="en-US" dirty="0"/>
              <a:t>The </a:t>
            </a:r>
            <a:r>
              <a:rPr lang="en-US" i="1" dirty="0"/>
              <a:t>R </a:t>
            </a:r>
            <a:r>
              <a:rPr lang="en-US" dirty="0"/>
              <a:t>package </a:t>
            </a:r>
            <a:r>
              <a:rPr lang="en-US" dirty="0" err="1"/>
              <a:t>CMAverse</a:t>
            </a:r>
            <a:r>
              <a:rPr lang="en-US" dirty="0"/>
              <a:t> contains a multitude of alternative estimators</a:t>
            </a:r>
          </a:p>
        </p:txBody>
      </p:sp>
    </p:spTree>
    <p:extLst>
      <p:ext uri="{BB962C8B-B14F-4D97-AF65-F5344CB8AC3E}">
        <p14:creationId xmlns:p14="http://schemas.microsoft.com/office/powerpoint/2010/main" val="12745137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FCE7-9D2D-8220-6C75-D7DF6CBE6E01}"/>
              </a:ext>
            </a:extLst>
          </p:cNvPr>
          <p:cNvSpPr>
            <a:spLocks noGrp="1"/>
          </p:cNvSpPr>
          <p:nvPr>
            <p:ph type="title"/>
          </p:nvPr>
        </p:nvSpPr>
        <p:spPr/>
        <p:txBody>
          <a:bodyPr/>
          <a:lstStyle/>
          <a:p>
            <a:r>
              <a:rPr lang="en-US" dirty="0"/>
              <a:t>Weighting estimators</a:t>
            </a:r>
          </a:p>
        </p:txBody>
      </p:sp>
      <p:sp>
        <p:nvSpPr>
          <p:cNvPr id="3" name="Content Placeholder 2">
            <a:extLst>
              <a:ext uri="{FF2B5EF4-FFF2-40B4-BE49-F238E27FC236}">
                <a16:creationId xmlns:a16="http://schemas.microsoft.com/office/drawing/2014/main" id="{1E73F76C-AE72-C7D1-0EB1-EE0869EB3A39}"/>
              </a:ext>
            </a:extLst>
          </p:cNvPr>
          <p:cNvSpPr>
            <a:spLocks noGrp="1"/>
          </p:cNvSpPr>
          <p:nvPr>
            <p:ph idx="1"/>
          </p:nvPr>
        </p:nvSpPr>
        <p:spPr/>
        <p:txBody>
          <a:bodyPr/>
          <a:lstStyle/>
          <a:p>
            <a:r>
              <a:rPr lang="en-US" dirty="0"/>
              <a:t>Especially in epidemiology, weighting is often used as an alternative to regression-based adjustment</a:t>
            </a:r>
          </a:p>
          <a:p>
            <a:endParaRPr lang="en-US" dirty="0"/>
          </a:p>
          <a:p>
            <a:r>
              <a:rPr lang="en-US" dirty="0"/>
              <a:t>Weighting and regression can be conceptualized as trying to achieve the same outcome (see Angrist et al., on using weights to emulate regression)</a:t>
            </a:r>
          </a:p>
        </p:txBody>
      </p:sp>
    </p:spTree>
    <p:extLst>
      <p:ext uri="{BB962C8B-B14F-4D97-AF65-F5344CB8AC3E}">
        <p14:creationId xmlns:p14="http://schemas.microsoft.com/office/powerpoint/2010/main" val="105239550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normAutofit lnSpcReduction="10000"/>
          </a:bodyPr>
          <a:lstStyle/>
          <a:p>
            <a:r>
              <a:rPr lang="en-US" dirty="0"/>
              <a:t>With weights, we adjust for confounding influences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Tree>
    <p:extLst>
      <p:ext uri="{BB962C8B-B14F-4D97-AF65-F5344CB8AC3E}">
        <p14:creationId xmlns:p14="http://schemas.microsoft.com/office/powerpoint/2010/main" val="33097200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2273118263"/>
              </p:ext>
            </p:extLst>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91097706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470814998"/>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w</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7161137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fontScale="92500"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314812701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85000" lnSpcReduction="2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Tree>
    <p:extLst>
      <p:ext uri="{BB962C8B-B14F-4D97-AF65-F5344CB8AC3E}">
        <p14:creationId xmlns:p14="http://schemas.microsoft.com/office/powerpoint/2010/main" val="3535577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Tree>
    <p:extLst>
      <p:ext uri="{BB962C8B-B14F-4D97-AF65-F5344CB8AC3E}">
        <p14:creationId xmlns:p14="http://schemas.microsoft.com/office/powerpoint/2010/main" val="10193645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26558424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3296195046"/>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mn-lt"/>
                          <a:ea typeface="+mn-ea"/>
                          <a:cs typeface="+mn-cs"/>
                        </a:rPr>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30625033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In causal mediation analysis, the weights are constructed to close back-door paths that go into the treatment variable X</a:t>
            </a:r>
          </a:p>
          <a:p>
            <a:endParaRPr lang="en-US" dirty="0"/>
          </a:p>
          <a:p>
            <a:r>
              <a:rPr lang="en-US" dirty="0"/>
              <a:t>Hence, we use (typically) a logistic regression that predicts treatment X from a set of confounders </a:t>
            </a:r>
            <a:r>
              <a:rPr lang="en-US" b="1" dirty="0"/>
              <a:t>C </a:t>
            </a:r>
            <a:r>
              <a:rPr lang="en-US" dirty="0"/>
              <a:t>that satisfies the sequential </a:t>
            </a:r>
            <a:r>
              <a:rPr lang="en-US" dirty="0" err="1"/>
              <a:t>ignorability</a:t>
            </a:r>
            <a:r>
              <a:rPr lang="en-US" dirty="0"/>
              <a:t> assumption</a:t>
            </a:r>
          </a:p>
        </p:txBody>
      </p:sp>
    </p:spTree>
    <p:extLst>
      <p:ext uri="{BB962C8B-B14F-4D97-AF65-F5344CB8AC3E}">
        <p14:creationId xmlns:p14="http://schemas.microsoft.com/office/powerpoint/2010/main" val="34400773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These weights can then be inserted into regression models for the mediator model and the outcome model</a:t>
            </a:r>
          </a:p>
          <a:p>
            <a:endParaRPr lang="en-US" dirty="0"/>
          </a:p>
          <a:p>
            <a:r>
              <a:rPr lang="en-US" dirty="0"/>
              <a:t>These regression models typically still include the confounder set </a:t>
            </a:r>
            <a:r>
              <a:rPr lang="en-US" b="1" dirty="0"/>
              <a:t>C, </a:t>
            </a:r>
            <a:r>
              <a:rPr lang="en-US" dirty="0"/>
              <a:t>but in addition also include the weights </a:t>
            </a:r>
          </a:p>
        </p:txBody>
      </p:sp>
    </p:spTree>
    <p:extLst>
      <p:ext uri="{BB962C8B-B14F-4D97-AF65-F5344CB8AC3E}">
        <p14:creationId xmlns:p14="http://schemas.microsoft.com/office/powerpoint/2010/main" val="427046149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lstStyle/>
          <a:p>
            <a:r>
              <a:rPr lang="en-US" dirty="0"/>
              <a:t>An approach that combines the weights, but then also models the relationship between confounders and the outcome is said to be “doubly robust”</a:t>
            </a:r>
          </a:p>
          <a:p>
            <a:endParaRPr lang="en-US" dirty="0"/>
          </a:p>
          <a:p>
            <a:r>
              <a:rPr lang="en-US" dirty="0"/>
              <a:t>The doubly robust property stems from the fact that if at least one of the two models is correctly specified, the final result will be unbiased (if causal assumptions are met)</a:t>
            </a:r>
          </a:p>
        </p:txBody>
      </p:sp>
    </p:spTree>
    <p:extLst>
      <p:ext uri="{BB962C8B-B14F-4D97-AF65-F5344CB8AC3E}">
        <p14:creationId xmlns:p14="http://schemas.microsoft.com/office/powerpoint/2010/main" val="2382876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lnSpcReduction="10000"/>
          </a:bodyPr>
          <a:lstStyle/>
          <a:p>
            <a:r>
              <a:rPr lang="en-US" dirty="0"/>
              <a:t>That implies that using weighting and a regression outcome model protects us against misspecifications of our model</a:t>
            </a:r>
          </a:p>
          <a:p>
            <a:endParaRPr lang="en-US" dirty="0"/>
          </a:p>
          <a:p>
            <a:r>
              <a:rPr lang="en-US" dirty="0"/>
              <a:t>One model (weights) focuses on the relationship between the confounders and the treatment</a:t>
            </a:r>
          </a:p>
          <a:p>
            <a:endParaRPr lang="en-US" dirty="0"/>
          </a:p>
          <a:p>
            <a:r>
              <a:rPr lang="en-US" dirty="0"/>
              <a:t>The other model (outcome regression) focuses on the relationship between the confounders and our outcomes</a:t>
            </a:r>
          </a:p>
        </p:txBody>
      </p:sp>
    </p:spTree>
    <p:extLst>
      <p:ext uri="{BB962C8B-B14F-4D97-AF65-F5344CB8AC3E}">
        <p14:creationId xmlns:p14="http://schemas.microsoft.com/office/powerpoint/2010/main" val="570194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a:bodyPr>
          <a:lstStyle/>
          <a:p>
            <a:r>
              <a:rPr lang="en-US" dirty="0"/>
              <a:t>Generally, this protects us against misspecifications</a:t>
            </a:r>
          </a:p>
          <a:p>
            <a:endParaRPr lang="en-US" dirty="0"/>
          </a:p>
          <a:p>
            <a:r>
              <a:rPr lang="en-US" dirty="0"/>
              <a:t>In some circumstances, if both models are wrong, doubly robust can potentially increase overall bias</a:t>
            </a:r>
          </a:p>
        </p:txBody>
      </p:sp>
    </p:spTree>
    <p:extLst>
      <p:ext uri="{BB962C8B-B14F-4D97-AF65-F5344CB8AC3E}">
        <p14:creationId xmlns:p14="http://schemas.microsoft.com/office/powerpoint/2010/main" val="5753230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B97C-E828-04D0-27CC-6FB2D0147803}"/>
              </a:ext>
            </a:extLst>
          </p:cNvPr>
          <p:cNvSpPr>
            <a:spLocks noGrp="1"/>
          </p:cNvSpPr>
          <p:nvPr>
            <p:ph type="title"/>
          </p:nvPr>
        </p:nvSpPr>
        <p:spPr/>
        <p:txBody>
          <a:bodyPr/>
          <a:lstStyle/>
          <a:p>
            <a:r>
              <a:rPr lang="en-US" dirty="0"/>
              <a:t>Alternative estimators</a:t>
            </a:r>
          </a:p>
        </p:txBody>
      </p:sp>
      <p:sp>
        <p:nvSpPr>
          <p:cNvPr id="3" name="Content Placeholder 2">
            <a:extLst>
              <a:ext uri="{FF2B5EF4-FFF2-40B4-BE49-F238E27FC236}">
                <a16:creationId xmlns:a16="http://schemas.microsoft.com/office/drawing/2014/main" id="{39A87F74-F20F-E2F8-AFD9-59F5E508E02D}"/>
              </a:ext>
            </a:extLst>
          </p:cNvPr>
          <p:cNvSpPr>
            <a:spLocks noGrp="1"/>
          </p:cNvSpPr>
          <p:nvPr>
            <p:ph idx="1"/>
          </p:nvPr>
        </p:nvSpPr>
        <p:spPr/>
        <p:txBody>
          <a:bodyPr/>
          <a:lstStyle/>
          <a:p>
            <a:r>
              <a:rPr lang="en-US" dirty="0"/>
              <a:t>Note that the underlying causal assumptions do not change with different types of estimators (they only change with different types of </a:t>
            </a:r>
            <a:r>
              <a:rPr lang="en-US" dirty="0" err="1"/>
              <a:t>estimands</a:t>
            </a:r>
            <a:r>
              <a:rPr lang="en-US" dirty="0"/>
              <a:t>)</a:t>
            </a:r>
          </a:p>
          <a:p>
            <a:endParaRPr lang="en-US" dirty="0"/>
          </a:p>
          <a:p>
            <a:r>
              <a:rPr lang="en-US" dirty="0"/>
              <a:t>Further note that the </a:t>
            </a:r>
            <a:r>
              <a:rPr lang="en-US" dirty="0" err="1"/>
              <a:t>estimands</a:t>
            </a:r>
            <a:r>
              <a:rPr lang="en-US" dirty="0"/>
              <a:t> (e.g., NDE) are also unchanged, we only change the way that we estimate them</a:t>
            </a:r>
          </a:p>
        </p:txBody>
      </p:sp>
    </p:spTree>
    <p:extLst>
      <p:ext uri="{BB962C8B-B14F-4D97-AF65-F5344CB8AC3E}">
        <p14:creationId xmlns:p14="http://schemas.microsoft.com/office/powerpoint/2010/main" val="52884315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061-2B42-8AFD-0B8F-8E97C12D0FE2}"/>
              </a:ext>
            </a:extLst>
          </p:cNvPr>
          <p:cNvSpPr>
            <a:spLocks noGrp="1"/>
          </p:cNvSpPr>
          <p:nvPr>
            <p:ph type="title"/>
          </p:nvPr>
        </p:nvSpPr>
        <p:spPr/>
        <p:txBody>
          <a:bodyPr/>
          <a:lstStyle/>
          <a:p>
            <a:r>
              <a:rPr lang="en-US" dirty="0"/>
              <a:t>Alternative estimators</a:t>
            </a:r>
          </a:p>
        </p:txBody>
      </p:sp>
      <p:pic>
        <p:nvPicPr>
          <p:cNvPr id="1026" name="Picture 2">
            <a:extLst>
              <a:ext uri="{FF2B5EF4-FFF2-40B4-BE49-F238E27FC236}">
                <a16:creationId xmlns:a16="http://schemas.microsoft.com/office/drawing/2014/main" id="{10629D88-A5D9-4EFF-DB07-85216CDFA8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4582" y="1787723"/>
            <a:ext cx="4803487" cy="3071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129B36-F858-38DB-3B07-64EB9B1E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420" y="4409106"/>
            <a:ext cx="12192000" cy="2467285"/>
          </a:xfrm>
          <a:prstGeom prst="rect">
            <a:avLst/>
          </a:prstGeom>
        </p:spPr>
      </p:pic>
    </p:spTree>
    <p:extLst>
      <p:ext uri="{BB962C8B-B14F-4D97-AF65-F5344CB8AC3E}">
        <p14:creationId xmlns:p14="http://schemas.microsoft.com/office/powerpoint/2010/main" val="1287824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F968-FFF3-DB76-B259-48F621952602}"/>
              </a:ext>
            </a:extLst>
          </p:cNvPr>
          <p:cNvSpPr>
            <a:spLocks noGrp="1"/>
          </p:cNvSpPr>
          <p:nvPr>
            <p:ph type="title"/>
          </p:nvPr>
        </p:nvSpPr>
        <p:spPr/>
        <p:txBody>
          <a:bodyPr/>
          <a:lstStyle/>
          <a:p>
            <a:r>
              <a:rPr lang="en-US" dirty="0"/>
              <a:t>Design-based causal mediation</a:t>
            </a:r>
          </a:p>
        </p:txBody>
      </p:sp>
      <p:sp>
        <p:nvSpPr>
          <p:cNvPr id="3" name="Text Placeholder 2">
            <a:extLst>
              <a:ext uri="{FF2B5EF4-FFF2-40B4-BE49-F238E27FC236}">
                <a16:creationId xmlns:a16="http://schemas.microsoft.com/office/drawing/2014/main" id="{696A7368-78BA-421F-FE9A-DF66E9BFDE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5121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6D6-3115-8696-1C19-39BFE62C56A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B04D31D0-C86B-32EF-AE54-F3C9AF1DDEE3}"/>
              </a:ext>
            </a:extLst>
          </p:cNvPr>
          <p:cNvSpPr>
            <a:spLocks noGrp="1"/>
          </p:cNvSpPr>
          <p:nvPr>
            <p:ph idx="1"/>
          </p:nvPr>
        </p:nvSpPr>
        <p:spPr>
          <a:xfrm>
            <a:off x="913795" y="2076450"/>
            <a:ext cx="10353762" cy="4171950"/>
          </a:xfrm>
        </p:spPr>
        <p:txBody>
          <a:bodyPr>
            <a:normAutofit lnSpcReduction="10000"/>
          </a:bodyPr>
          <a:lstStyle/>
          <a:p>
            <a:r>
              <a:rPr lang="en-US" dirty="0"/>
              <a:t>Previous approaches so far were so-called model-based causal mediation analysis</a:t>
            </a:r>
          </a:p>
          <a:p>
            <a:endParaRPr lang="en-US" dirty="0"/>
          </a:p>
          <a:p>
            <a:r>
              <a:rPr lang="en-US" dirty="0"/>
              <a:t>This means that the underlying adjustment model had to satisfy the sequential </a:t>
            </a:r>
            <a:r>
              <a:rPr lang="en-US" dirty="0" err="1"/>
              <a:t>ignorability</a:t>
            </a:r>
            <a:r>
              <a:rPr lang="en-US" dirty="0"/>
              <a:t> assumption (or related graphical causal model assumptions)</a:t>
            </a:r>
          </a:p>
          <a:p>
            <a:endParaRPr lang="en-US" dirty="0"/>
          </a:p>
          <a:p>
            <a:r>
              <a:rPr lang="en-US" dirty="0"/>
              <a:t>An alternative is to </a:t>
            </a:r>
            <a:r>
              <a:rPr lang="en-US" i="1" dirty="0"/>
              <a:t>design </a:t>
            </a:r>
            <a:r>
              <a:rPr lang="en-US" dirty="0"/>
              <a:t>a study in a way that the causal effect can be identified </a:t>
            </a:r>
          </a:p>
        </p:txBody>
      </p:sp>
    </p:spTree>
    <p:extLst>
      <p:ext uri="{BB962C8B-B14F-4D97-AF65-F5344CB8AC3E}">
        <p14:creationId xmlns:p14="http://schemas.microsoft.com/office/powerpoint/2010/main" val="2837549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b="1"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endParaRPr lang="en-US" i="1" dirty="0"/>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413734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triangle with arrows and a pointy line&#10;&#10;Description automatically generated">
            <a:extLst>
              <a:ext uri="{FF2B5EF4-FFF2-40B4-BE49-F238E27FC236}">
                <a16:creationId xmlns:a16="http://schemas.microsoft.com/office/drawing/2014/main" id="{0B64A16F-8992-3E05-0E4F-6E6DB176691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67135" y="423267"/>
            <a:ext cx="5878285" cy="6011465"/>
          </a:xfrm>
        </p:spPr>
      </p:pic>
      <p:grpSp>
        <p:nvGrpSpPr>
          <p:cNvPr id="12" name="Group 11">
            <a:extLst>
              <a:ext uri="{FF2B5EF4-FFF2-40B4-BE49-F238E27FC236}">
                <a16:creationId xmlns:a16="http://schemas.microsoft.com/office/drawing/2014/main" id="{AF0B8BAF-EC13-6FC4-84C1-E89526B17186}"/>
              </a:ext>
            </a:extLst>
          </p:cNvPr>
          <p:cNvGrpSpPr/>
          <p:nvPr/>
        </p:nvGrpSpPr>
        <p:grpSpPr>
          <a:xfrm>
            <a:off x="3519661" y="1149013"/>
            <a:ext cx="4907160" cy="5118840"/>
            <a:chOff x="3519661" y="1149013"/>
            <a:chExt cx="4907160" cy="5118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760E5-55EA-DF6D-6EDD-145B61C0EBC3}"/>
                    </a:ext>
                  </a:extLst>
                </p14:cNvPr>
                <p14:cNvContentPartPr/>
                <p14:nvPr/>
              </p14:nvContentPartPr>
              <p14:xfrm>
                <a:off x="3519661" y="2174293"/>
                <a:ext cx="1073880" cy="973440"/>
              </p14:xfrm>
            </p:contentPart>
          </mc:Choice>
          <mc:Fallback xmlns="">
            <p:pic>
              <p:nvPicPr>
                <p:cNvPr id="4" name="Ink 3">
                  <a:extLst>
                    <a:ext uri="{FF2B5EF4-FFF2-40B4-BE49-F238E27FC236}">
                      <a16:creationId xmlns:a16="http://schemas.microsoft.com/office/drawing/2014/main" id="{C60760E5-55EA-DF6D-6EDD-145B61C0EBC3}"/>
                    </a:ext>
                  </a:extLst>
                </p:cNvPr>
                <p:cNvPicPr/>
                <p:nvPr/>
              </p:nvPicPr>
              <p:blipFill>
                <a:blip r:embed="rId4"/>
                <a:stretch>
                  <a:fillRect/>
                </a:stretch>
              </p:blipFill>
              <p:spPr>
                <a:xfrm>
                  <a:off x="3501661" y="2156653"/>
                  <a:ext cx="110952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C98B8C-DBC5-F120-4F15-03CC296A1F84}"/>
                    </a:ext>
                  </a:extLst>
                </p14:cNvPr>
                <p14:cNvContentPartPr/>
                <p14:nvPr/>
              </p14:nvContentPartPr>
              <p14:xfrm>
                <a:off x="3563941" y="1854613"/>
                <a:ext cx="908280" cy="1248840"/>
              </p14:xfrm>
            </p:contentPart>
          </mc:Choice>
          <mc:Fallback xmlns="">
            <p:pic>
              <p:nvPicPr>
                <p:cNvPr id="5" name="Ink 4">
                  <a:extLst>
                    <a:ext uri="{FF2B5EF4-FFF2-40B4-BE49-F238E27FC236}">
                      <a16:creationId xmlns:a16="http://schemas.microsoft.com/office/drawing/2014/main" id="{7AC98B8C-DBC5-F120-4F15-03CC296A1F84}"/>
                    </a:ext>
                  </a:extLst>
                </p:cNvPr>
                <p:cNvPicPr/>
                <p:nvPr/>
              </p:nvPicPr>
              <p:blipFill>
                <a:blip r:embed="rId6"/>
                <a:stretch>
                  <a:fillRect/>
                </a:stretch>
              </p:blipFill>
              <p:spPr>
                <a:xfrm>
                  <a:off x="3546301" y="1836613"/>
                  <a:ext cx="9439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75DA58-9486-D2B2-85A5-11DC9FB2B046}"/>
                    </a:ext>
                  </a:extLst>
                </p14:cNvPr>
                <p14:cNvContentPartPr/>
                <p14:nvPr/>
              </p14:nvContentPartPr>
              <p14:xfrm>
                <a:off x="5431261" y="5103973"/>
                <a:ext cx="995040" cy="1145160"/>
              </p14:xfrm>
            </p:contentPart>
          </mc:Choice>
          <mc:Fallback xmlns="">
            <p:pic>
              <p:nvPicPr>
                <p:cNvPr id="8" name="Ink 7">
                  <a:extLst>
                    <a:ext uri="{FF2B5EF4-FFF2-40B4-BE49-F238E27FC236}">
                      <a16:creationId xmlns:a16="http://schemas.microsoft.com/office/drawing/2014/main" id="{C675DA58-9486-D2B2-85A5-11DC9FB2B046}"/>
                    </a:ext>
                  </a:extLst>
                </p:cNvPr>
                <p:cNvPicPr/>
                <p:nvPr/>
              </p:nvPicPr>
              <p:blipFill>
                <a:blip r:embed="rId8"/>
                <a:stretch>
                  <a:fillRect/>
                </a:stretch>
              </p:blipFill>
              <p:spPr>
                <a:xfrm>
                  <a:off x="5413261" y="5085973"/>
                  <a:ext cx="103068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F34F32C-B4B5-8178-3146-C5762AE042A6}"/>
                    </a:ext>
                  </a:extLst>
                </p14:cNvPr>
                <p14:cNvContentPartPr/>
                <p14:nvPr/>
              </p14:nvContentPartPr>
              <p14:xfrm>
                <a:off x="5527381" y="5076973"/>
                <a:ext cx="957600" cy="1190880"/>
              </p14:xfrm>
            </p:contentPart>
          </mc:Choice>
          <mc:Fallback xmlns="">
            <p:pic>
              <p:nvPicPr>
                <p:cNvPr id="9" name="Ink 8">
                  <a:extLst>
                    <a:ext uri="{FF2B5EF4-FFF2-40B4-BE49-F238E27FC236}">
                      <a16:creationId xmlns:a16="http://schemas.microsoft.com/office/drawing/2014/main" id="{1F34F32C-B4B5-8178-3146-C5762AE042A6}"/>
                    </a:ext>
                  </a:extLst>
                </p:cNvPr>
                <p:cNvPicPr/>
                <p:nvPr/>
              </p:nvPicPr>
              <p:blipFill>
                <a:blip r:embed="rId10"/>
                <a:stretch>
                  <a:fillRect/>
                </a:stretch>
              </p:blipFill>
              <p:spPr>
                <a:xfrm>
                  <a:off x="5509381" y="5058973"/>
                  <a:ext cx="99324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4FE86E-C8DF-4ECB-DA56-8B22055AB5B9}"/>
                    </a:ext>
                  </a:extLst>
                </p14:cNvPr>
                <p14:cNvContentPartPr/>
                <p14:nvPr/>
              </p14:nvContentPartPr>
              <p14:xfrm>
                <a:off x="6117781" y="1149013"/>
                <a:ext cx="2309040" cy="3110760"/>
              </p14:xfrm>
            </p:contentPart>
          </mc:Choice>
          <mc:Fallback xmlns="">
            <p:pic>
              <p:nvPicPr>
                <p:cNvPr id="11" name="Ink 10">
                  <a:extLst>
                    <a:ext uri="{FF2B5EF4-FFF2-40B4-BE49-F238E27FC236}">
                      <a16:creationId xmlns:a16="http://schemas.microsoft.com/office/drawing/2014/main" id="{AA4FE86E-C8DF-4ECB-DA56-8B22055AB5B9}"/>
                    </a:ext>
                  </a:extLst>
                </p:cNvPr>
                <p:cNvPicPr/>
                <p:nvPr/>
              </p:nvPicPr>
              <p:blipFill>
                <a:blip r:embed="rId12"/>
                <a:stretch>
                  <a:fillRect/>
                </a:stretch>
              </p:blipFill>
              <p:spPr>
                <a:xfrm>
                  <a:off x="6099781" y="1131373"/>
                  <a:ext cx="2344680" cy="3146400"/>
                </a:xfrm>
                <a:prstGeom prst="rect">
                  <a:avLst/>
                </a:prstGeom>
              </p:spPr>
            </p:pic>
          </mc:Fallback>
        </mc:AlternateContent>
      </p:grpSp>
    </p:spTree>
    <p:extLst>
      <p:ext uri="{BB962C8B-B14F-4D97-AF65-F5344CB8AC3E}">
        <p14:creationId xmlns:p14="http://schemas.microsoft.com/office/powerpoint/2010/main" val="400105244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7C81-EFA4-7E8E-FD46-3A6A63C1EC0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A710AF3E-E335-27AA-3372-A2A00C677B4D}"/>
              </a:ext>
            </a:extLst>
          </p:cNvPr>
          <p:cNvSpPr>
            <a:spLocks noGrp="1"/>
          </p:cNvSpPr>
          <p:nvPr>
            <p:ph idx="1"/>
          </p:nvPr>
        </p:nvSpPr>
        <p:spPr/>
        <p:txBody>
          <a:bodyPr>
            <a:normAutofit lnSpcReduction="10000"/>
          </a:bodyPr>
          <a:lstStyle/>
          <a:p>
            <a:r>
              <a:rPr lang="en-US" dirty="0"/>
              <a:t>Randomizing just the treatment seems like a small tweak</a:t>
            </a:r>
          </a:p>
          <a:p>
            <a:endParaRPr lang="en-US" dirty="0"/>
          </a:p>
          <a:p>
            <a:r>
              <a:rPr lang="en-US" dirty="0"/>
              <a:t>But it does eliminate a large number of potential confounders that have open back-doors into the treatment</a:t>
            </a:r>
          </a:p>
          <a:p>
            <a:endParaRPr lang="en-US" dirty="0"/>
          </a:p>
          <a:p>
            <a:r>
              <a:rPr lang="en-US" dirty="0"/>
              <a:t>However, confounding on the b-path is completely uncontrolled, and </a:t>
            </a:r>
            <a:r>
              <a:rPr lang="en-US" dirty="0" err="1"/>
              <a:t>ignorability</a:t>
            </a:r>
            <a:r>
              <a:rPr lang="en-US" dirty="0"/>
              <a:t> still needs to be assumed for both the natural direct and indirect effect</a:t>
            </a:r>
          </a:p>
        </p:txBody>
      </p:sp>
    </p:spTree>
    <p:extLst>
      <p:ext uri="{BB962C8B-B14F-4D97-AF65-F5344CB8AC3E}">
        <p14:creationId xmlns:p14="http://schemas.microsoft.com/office/powerpoint/2010/main" val="5548804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209B-B55F-173F-946A-F82E1F7130C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C22A9BAE-6E9E-B8BF-F32B-42081D1A3205}"/>
              </a:ext>
            </a:extLst>
          </p:cNvPr>
          <p:cNvSpPr>
            <a:spLocks noGrp="1"/>
          </p:cNvSpPr>
          <p:nvPr>
            <p:ph idx="1"/>
          </p:nvPr>
        </p:nvSpPr>
        <p:spPr/>
        <p:txBody>
          <a:bodyPr>
            <a:normAutofit lnSpcReduction="10000"/>
          </a:bodyPr>
          <a:lstStyle/>
          <a:p>
            <a:r>
              <a:rPr lang="en-US" i="1" dirty="0" err="1"/>
              <a:t>mediate.sed</a:t>
            </a:r>
            <a:r>
              <a:rPr lang="en-US" i="1" dirty="0"/>
              <a:t>() </a:t>
            </a:r>
            <a:r>
              <a:rPr lang="en-US" dirty="0"/>
              <a:t>in mediation package will produce so-called sharp bounds without assuming sequential </a:t>
            </a:r>
            <a:r>
              <a:rPr lang="en-US" dirty="0" err="1"/>
              <a:t>ignorability</a:t>
            </a:r>
            <a:endParaRPr lang="en-US" dirty="0"/>
          </a:p>
          <a:p>
            <a:endParaRPr lang="en-US" i="1" dirty="0"/>
          </a:p>
          <a:p>
            <a:r>
              <a:rPr lang="en-US" dirty="0"/>
              <a:t>Or one may assume sequential </a:t>
            </a:r>
            <a:r>
              <a:rPr lang="en-US" dirty="0" err="1"/>
              <a:t>ignorability</a:t>
            </a:r>
            <a:r>
              <a:rPr lang="en-US" dirty="0"/>
              <a:t> and compute causal direct and indirect effects (identical to Baron and Kenny)</a:t>
            </a:r>
          </a:p>
          <a:p>
            <a:endParaRPr lang="en-US" dirty="0"/>
          </a:p>
          <a:p>
            <a:r>
              <a:rPr lang="en-US" dirty="0"/>
              <a:t>Alternatively, find adjustment sets but allow sets for X-M and X-Y can be the empty set</a:t>
            </a:r>
          </a:p>
          <a:p>
            <a:endParaRPr lang="en-US" dirty="0"/>
          </a:p>
          <a:p>
            <a:endParaRPr lang="en-US" dirty="0"/>
          </a:p>
        </p:txBody>
      </p:sp>
    </p:spTree>
    <p:extLst>
      <p:ext uri="{BB962C8B-B14F-4D97-AF65-F5344CB8AC3E}">
        <p14:creationId xmlns:p14="http://schemas.microsoft.com/office/powerpoint/2010/main" val="37661495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fontScale="92500" lnSpcReduction="10000"/>
          </a:bodyPr>
          <a:lstStyle/>
          <a:p>
            <a:r>
              <a:rPr lang="en-US" b="1" dirty="0"/>
              <a:t>Cross-over design</a:t>
            </a:r>
          </a:p>
          <a:p>
            <a:pPr lvl="1"/>
            <a:r>
              <a:rPr lang="en-US" dirty="0"/>
              <a:t>Randomize the order in which participants receive the following experiments</a:t>
            </a:r>
          </a:p>
          <a:p>
            <a:pPr lvl="2"/>
            <a:r>
              <a:rPr lang="en-US" dirty="0"/>
              <a:t>Experiment 1 equals single experiment design</a:t>
            </a:r>
          </a:p>
          <a:p>
            <a:pPr lvl="2"/>
            <a:r>
              <a:rPr lang="en-US" dirty="0"/>
              <a:t>Experiment 2 switches the X value for each participant and then assigns them the M value that was obtained under the previous X value</a:t>
            </a:r>
          </a:p>
          <a:p>
            <a:pPr lvl="2"/>
            <a:r>
              <a:rPr lang="en-US" dirty="0"/>
              <a:t>We must be able to manipulate M precisely </a:t>
            </a:r>
          </a:p>
          <a:p>
            <a:pPr lvl="2"/>
            <a:r>
              <a:rPr lang="en-US" dirty="0"/>
              <a:t>Consistency assumption – potential outcomes of M are the same whether realized naturally or through manipulation </a:t>
            </a:r>
          </a:p>
          <a:p>
            <a:pPr lvl="1"/>
            <a:endParaRPr lang="en-US" i="1" dirty="0"/>
          </a:p>
          <a:p>
            <a:pPr lvl="1"/>
            <a:r>
              <a:rPr lang="en-US" dirty="0"/>
              <a:t>No function in mediation package, but will provide code to estimate</a:t>
            </a:r>
            <a:endParaRPr lang="en-US" i="1" dirty="0"/>
          </a:p>
          <a:p>
            <a:pPr lvl="1"/>
            <a:endParaRPr lang="en-US" dirty="0"/>
          </a:p>
        </p:txBody>
      </p:sp>
    </p:spTree>
    <p:extLst>
      <p:ext uri="{BB962C8B-B14F-4D97-AF65-F5344CB8AC3E}">
        <p14:creationId xmlns:p14="http://schemas.microsoft.com/office/powerpoint/2010/main" val="6545939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4" name="Picture 3" descr="A diagram of a mathematical equation&#10;&#10;Description automatically generated">
            <a:extLst>
              <a:ext uri="{FF2B5EF4-FFF2-40B4-BE49-F238E27FC236}">
                <a16:creationId xmlns:a16="http://schemas.microsoft.com/office/drawing/2014/main" id="{EAA2FB0E-35C5-B5E3-E13C-5DF1B53A4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750" y="1998595"/>
            <a:ext cx="3904011" cy="37179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FE6DAA-4EEE-6999-AB9B-2EE42D4FAE19}"/>
                  </a:ext>
                </a:extLst>
              </p14:cNvPr>
              <p14:cNvContentPartPr/>
              <p14:nvPr/>
            </p14:nvContentPartPr>
            <p14:xfrm>
              <a:off x="1521720" y="2214720"/>
              <a:ext cx="8208360" cy="4060080"/>
            </p14:xfrm>
          </p:contentPart>
        </mc:Choice>
        <mc:Fallback xmlns="">
          <p:pic>
            <p:nvPicPr>
              <p:cNvPr id="6" name="Ink 5">
                <a:extLst>
                  <a:ext uri="{FF2B5EF4-FFF2-40B4-BE49-F238E27FC236}">
                    <a16:creationId xmlns:a16="http://schemas.microsoft.com/office/drawing/2014/main" id="{B2FE6DAA-4EEE-6999-AB9B-2EE42D4FAE19}"/>
                  </a:ext>
                </a:extLst>
              </p:cNvPr>
              <p:cNvPicPr/>
              <p:nvPr/>
            </p:nvPicPr>
            <p:blipFill>
              <a:blip r:embed="rId5"/>
              <a:stretch>
                <a:fillRect/>
              </a:stretch>
            </p:blipFill>
            <p:spPr>
              <a:xfrm>
                <a:off x="1512360" y="2205360"/>
                <a:ext cx="8227080" cy="4078800"/>
              </a:xfrm>
              <a:prstGeom prst="rect">
                <a:avLst/>
              </a:prstGeom>
            </p:spPr>
          </p:pic>
        </mc:Fallback>
      </mc:AlternateContent>
    </p:spTree>
    <p:extLst>
      <p:ext uri="{BB962C8B-B14F-4D97-AF65-F5344CB8AC3E}">
        <p14:creationId xmlns:p14="http://schemas.microsoft.com/office/powerpoint/2010/main" val="15760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pPr lvl="1"/>
            <a:r>
              <a:rPr lang="en-US" dirty="0"/>
              <a:t>The cross-over design assumes no carry-over effects</a:t>
            </a:r>
          </a:p>
          <a:p>
            <a:pPr lvl="1"/>
            <a:r>
              <a:rPr lang="en-US" dirty="0"/>
              <a:t>Order effects are ruled out due to randomization of order</a:t>
            </a:r>
          </a:p>
          <a:p>
            <a:pPr lvl="1"/>
            <a:endParaRPr lang="en-US" dirty="0"/>
          </a:p>
          <a:p>
            <a:pPr lvl="1"/>
            <a:r>
              <a:rPr lang="en-US" dirty="0"/>
              <a:t>The effect tries to emulate observing the potential outcomes of being assigned X=0, and the potential outcome on M that would be observed under X=1</a:t>
            </a:r>
          </a:p>
          <a:p>
            <a:pPr lvl="1"/>
            <a:endParaRPr lang="en-US" dirty="0"/>
          </a:p>
          <a:p>
            <a:pPr lvl="1"/>
            <a:endParaRPr lang="en-US" dirty="0"/>
          </a:p>
        </p:txBody>
      </p:sp>
    </p:spTree>
    <p:extLst>
      <p:ext uri="{BB962C8B-B14F-4D97-AF65-F5344CB8AC3E}">
        <p14:creationId xmlns:p14="http://schemas.microsoft.com/office/powerpoint/2010/main" val="30436171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FB71-5358-BC8D-2192-771181C0F381}"/>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5B3D4B9B-4150-05BC-7DC1-BAB7C4E3DAF4}"/>
              </a:ext>
            </a:extLst>
          </p:cNvPr>
          <p:cNvSpPr>
            <a:spLocks noGrp="1"/>
          </p:cNvSpPr>
          <p:nvPr>
            <p:ph idx="1"/>
          </p:nvPr>
        </p:nvSpPr>
        <p:spPr/>
        <p:txBody>
          <a:bodyPr/>
          <a:lstStyle/>
          <a:p>
            <a:r>
              <a:rPr lang="en-US" dirty="0"/>
              <a:t>Imai et al. provide derivation of NIE </a:t>
            </a:r>
          </a:p>
          <a:p>
            <a:endParaRPr lang="en-US" dirty="0"/>
          </a:p>
          <a:p>
            <a:endParaRPr lang="en-US" dirty="0"/>
          </a:p>
          <a:p>
            <a:endParaRPr lang="en-US" dirty="0"/>
          </a:p>
          <a:p>
            <a:r>
              <a:rPr lang="en-US" dirty="0"/>
              <a:t>Difference between outcomes in first experiment when treatment was X = 1 and outcome in second experiment when X = 0 (and mediator held at level that it would have achieved when X = 1)</a:t>
            </a:r>
          </a:p>
        </p:txBody>
      </p:sp>
      <p:pic>
        <p:nvPicPr>
          <p:cNvPr id="5" name="Picture 4">
            <a:extLst>
              <a:ext uri="{FF2B5EF4-FFF2-40B4-BE49-F238E27FC236}">
                <a16:creationId xmlns:a16="http://schemas.microsoft.com/office/drawing/2014/main" id="{AECCB83D-1D38-8CB5-CD9D-AA4FB068D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2808405"/>
            <a:ext cx="4062442" cy="914407"/>
          </a:xfrm>
          <a:prstGeom prst="rect">
            <a:avLst/>
          </a:prstGeom>
        </p:spPr>
      </p:pic>
    </p:spTree>
    <p:extLst>
      <p:ext uri="{BB962C8B-B14F-4D97-AF65-F5344CB8AC3E}">
        <p14:creationId xmlns:p14="http://schemas.microsoft.com/office/powerpoint/2010/main" val="2936617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b="1" dirty="0"/>
              <a:t>Parallel design</a:t>
            </a:r>
          </a:p>
          <a:p>
            <a:pPr lvl="1"/>
            <a:r>
              <a:rPr lang="en-US" dirty="0"/>
              <a:t>Randomize participants into one of two experiments</a:t>
            </a:r>
          </a:p>
          <a:p>
            <a:pPr lvl="2"/>
            <a:r>
              <a:rPr lang="en-US" dirty="0"/>
              <a:t>Experiment 1 equals single experiment design</a:t>
            </a:r>
          </a:p>
          <a:p>
            <a:pPr lvl="2"/>
            <a:r>
              <a:rPr lang="en-US" dirty="0"/>
              <a:t>Experiment 2 is a factorial randomized design in which both X and M are randomized</a:t>
            </a:r>
          </a:p>
          <a:p>
            <a:pPr lvl="2"/>
            <a:r>
              <a:rPr lang="en-US" dirty="0"/>
              <a:t>Only feasible if mediator can be manipulated</a:t>
            </a:r>
          </a:p>
          <a:p>
            <a:pPr lvl="2"/>
            <a:r>
              <a:rPr lang="en-US" dirty="0"/>
              <a:t>Consistency assumption – potential outcomes of M are the same whether realized naturally or through manipulation </a:t>
            </a:r>
          </a:p>
          <a:p>
            <a:pPr lvl="1"/>
            <a:endParaRPr lang="en-US" i="1" dirty="0"/>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94810218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7" name="Picture 6" descr="A diagram of a mathematical equation&#10;&#10;Description automatically generated">
            <a:extLst>
              <a:ext uri="{FF2B5EF4-FFF2-40B4-BE49-F238E27FC236}">
                <a16:creationId xmlns:a16="http://schemas.microsoft.com/office/drawing/2014/main" id="{09573DD2-D676-0AD8-E107-28B00B39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015" y="2001806"/>
            <a:ext cx="4634385" cy="3714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E2E339-AC8D-212C-1195-C884787176F4}"/>
                  </a:ext>
                </a:extLst>
              </p14:cNvPr>
              <p14:cNvContentPartPr/>
              <p14:nvPr/>
            </p14:nvContentPartPr>
            <p14:xfrm>
              <a:off x="1461600" y="1877400"/>
              <a:ext cx="10017360" cy="4350600"/>
            </p14:xfrm>
          </p:contentPart>
        </mc:Choice>
        <mc:Fallback xmlns="">
          <p:pic>
            <p:nvPicPr>
              <p:cNvPr id="3" name="Ink 2">
                <a:extLst>
                  <a:ext uri="{FF2B5EF4-FFF2-40B4-BE49-F238E27FC236}">
                    <a16:creationId xmlns:a16="http://schemas.microsoft.com/office/drawing/2014/main" id="{09E2E339-AC8D-212C-1195-C884787176F4}"/>
                  </a:ext>
                </a:extLst>
              </p:cNvPr>
              <p:cNvPicPr/>
              <p:nvPr/>
            </p:nvPicPr>
            <p:blipFill>
              <a:blip r:embed="rId5"/>
              <a:stretch>
                <a:fillRect/>
              </a:stretch>
            </p:blipFill>
            <p:spPr>
              <a:xfrm>
                <a:off x="1452240" y="1868040"/>
                <a:ext cx="10036080" cy="4369320"/>
              </a:xfrm>
              <a:prstGeom prst="rect">
                <a:avLst/>
              </a:prstGeom>
            </p:spPr>
          </p:pic>
        </mc:Fallback>
      </mc:AlternateContent>
    </p:spTree>
    <p:extLst>
      <p:ext uri="{BB962C8B-B14F-4D97-AF65-F5344CB8AC3E}">
        <p14:creationId xmlns:p14="http://schemas.microsoft.com/office/powerpoint/2010/main" val="30855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6CB-336C-96B3-5CB5-8730D7EEB6C0}"/>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6CE5AFE0-861A-4CA5-DA5D-7BE4482F24D3}"/>
              </a:ext>
            </a:extLst>
          </p:cNvPr>
          <p:cNvSpPr>
            <a:spLocks noGrp="1"/>
          </p:cNvSpPr>
          <p:nvPr>
            <p:ph idx="1"/>
          </p:nvPr>
        </p:nvSpPr>
        <p:spPr>
          <a:xfrm>
            <a:off x="913795" y="2076450"/>
            <a:ext cx="10353762" cy="4248987"/>
          </a:xfrm>
        </p:spPr>
        <p:txBody>
          <a:bodyPr>
            <a:normAutofit lnSpcReduction="10000"/>
          </a:bodyPr>
          <a:lstStyle/>
          <a:p>
            <a:r>
              <a:rPr lang="en-US" dirty="0"/>
              <a:t>The first experiment identifies the total effect X -&gt; Y, and the path X-&gt;M</a:t>
            </a:r>
          </a:p>
          <a:p>
            <a:r>
              <a:rPr lang="en-US" dirty="0"/>
              <a:t>Randomization of X ensures this</a:t>
            </a:r>
          </a:p>
          <a:p>
            <a:endParaRPr lang="en-US" dirty="0"/>
          </a:p>
          <a:p>
            <a:r>
              <a:rPr lang="en-US" dirty="0"/>
              <a:t>The second experiment identifies the path from M-&gt;Y, and the effect of X-&gt;Y, either conditional on any given value of M, or averaged over all other values of M</a:t>
            </a:r>
          </a:p>
          <a:p>
            <a:endParaRPr lang="en-US" dirty="0"/>
          </a:p>
          <a:p>
            <a:r>
              <a:rPr lang="en-US" dirty="0"/>
              <a:t>Because M is also randomized, holding it constant in the estimation </a:t>
            </a:r>
            <a:br>
              <a:rPr lang="en-US" dirty="0"/>
            </a:br>
            <a:r>
              <a:rPr lang="en-US" dirty="0"/>
              <a:t>of X -&gt; Y does not induce potential risk of collider bias</a:t>
            </a:r>
          </a:p>
        </p:txBody>
      </p:sp>
    </p:spTree>
    <p:extLst>
      <p:ext uri="{BB962C8B-B14F-4D97-AF65-F5344CB8AC3E}">
        <p14:creationId xmlns:p14="http://schemas.microsoft.com/office/powerpoint/2010/main" val="36935236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normAutofit/>
          </a:bodyPr>
          <a:lstStyle/>
          <a:p>
            <a:r>
              <a:rPr lang="en-US" dirty="0"/>
              <a:t>Parallel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If X-M is zero, then NDE and NIE are identified without further adjustment on covariates (if X-M interaction assumed to be present, bounds can be computed)</a:t>
            </a:r>
          </a:p>
          <a:p>
            <a:endParaRPr lang="en-US" dirty="0"/>
          </a:p>
          <a:p>
            <a:r>
              <a:rPr lang="en-US" dirty="0"/>
              <a:t>However, X-M interaction must hold for each individual, therefore testing X-M in the first model (average interaction effect) is not sufficient</a:t>
            </a:r>
          </a:p>
          <a:p>
            <a:endParaRPr lang="en-US" dirty="0"/>
          </a:p>
          <a:p>
            <a:r>
              <a:rPr lang="en-US" dirty="0"/>
              <a:t>Testing X-M can falsify assumption, but not verify it</a:t>
            </a:r>
          </a:p>
        </p:txBody>
      </p:sp>
    </p:spTree>
    <p:extLst>
      <p:ext uri="{BB962C8B-B14F-4D97-AF65-F5344CB8AC3E}">
        <p14:creationId xmlns:p14="http://schemas.microsoft.com/office/powerpoint/2010/main" val="306463759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3350-6782-A5FA-346F-93972B0B406F}"/>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A35B986C-30CE-F6F1-7BDC-959A307FB01E}"/>
              </a:ext>
            </a:extLst>
          </p:cNvPr>
          <p:cNvSpPr>
            <a:spLocks noGrp="1"/>
          </p:cNvSpPr>
          <p:nvPr>
            <p:ph idx="1"/>
          </p:nvPr>
        </p:nvSpPr>
        <p:spPr>
          <a:xfrm>
            <a:off x="913795" y="2076450"/>
            <a:ext cx="10353762" cy="4537865"/>
          </a:xfrm>
        </p:spPr>
        <p:txBody>
          <a:bodyPr>
            <a:normAutofit/>
          </a:bodyPr>
          <a:lstStyle/>
          <a:p>
            <a:r>
              <a:rPr lang="en-US" dirty="0"/>
              <a:t>NIE is estimated using difference-score method</a:t>
            </a:r>
          </a:p>
          <a:p>
            <a:endParaRPr lang="en-US" dirty="0"/>
          </a:p>
          <a:p>
            <a:r>
              <a:rPr lang="en-US" dirty="0"/>
              <a:t>Difference between total effect from first experiment, and direct effect of X on Y (while adjusting for / averaging over M) in second experiment</a:t>
            </a:r>
          </a:p>
          <a:p>
            <a:endParaRPr lang="en-US" dirty="0"/>
          </a:p>
          <a:p>
            <a:endParaRPr lang="en-US" dirty="0"/>
          </a:p>
          <a:p>
            <a:endParaRPr lang="en-US" dirty="0"/>
          </a:p>
          <a:p>
            <a:r>
              <a:rPr lang="en-US" dirty="0"/>
              <a:t>Total effect can be estimated from first experiment</a:t>
            </a:r>
          </a:p>
        </p:txBody>
      </p:sp>
      <p:pic>
        <p:nvPicPr>
          <p:cNvPr id="5" name="Picture 4">
            <a:extLst>
              <a:ext uri="{FF2B5EF4-FFF2-40B4-BE49-F238E27FC236}">
                <a16:creationId xmlns:a16="http://schemas.microsoft.com/office/drawing/2014/main" id="{1EC2D680-1CF5-E9B2-C4E7-EF473DEE6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2435" y="4345382"/>
            <a:ext cx="9396481" cy="1128721"/>
          </a:xfrm>
          <a:prstGeom prst="rect">
            <a:avLst/>
          </a:prstGeom>
        </p:spPr>
      </p:pic>
    </p:spTree>
    <p:extLst>
      <p:ext uri="{BB962C8B-B14F-4D97-AF65-F5344CB8AC3E}">
        <p14:creationId xmlns:p14="http://schemas.microsoft.com/office/powerpoint/2010/main" val="14726274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C3E1-71C1-7E7E-B623-F35401430969}"/>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82F97FAA-84A1-395B-E0ED-5F9DFC1155AB}"/>
              </a:ext>
            </a:extLst>
          </p:cNvPr>
          <p:cNvSpPr>
            <a:spLocks noGrp="1"/>
          </p:cNvSpPr>
          <p:nvPr>
            <p:ph idx="1"/>
          </p:nvPr>
        </p:nvSpPr>
        <p:spPr/>
        <p:txBody>
          <a:bodyPr/>
          <a:lstStyle/>
          <a:p>
            <a:r>
              <a:rPr lang="en-US" dirty="0"/>
              <a:t>In the previous designs, we assumed that we can in fact manipulate the mediator</a:t>
            </a:r>
          </a:p>
          <a:p>
            <a:endParaRPr lang="en-US" dirty="0"/>
          </a:p>
          <a:p>
            <a:r>
              <a:rPr lang="en-US" dirty="0"/>
              <a:t>This is often infeasible or strictly impossible</a:t>
            </a:r>
          </a:p>
          <a:p>
            <a:endParaRPr lang="en-US" dirty="0"/>
          </a:p>
          <a:p>
            <a:r>
              <a:rPr lang="en-US" dirty="0"/>
              <a:t>Alternatively, we may thus try to influence in a random fashion</a:t>
            </a:r>
          </a:p>
        </p:txBody>
      </p:sp>
    </p:spTree>
    <p:extLst>
      <p:ext uri="{BB962C8B-B14F-4D97-AF65-F5344CB8AC3E}">
        <p14:creationId xmlns:p14="http://schemas.microsoft.com/office/powerpoint/2010/main" val="104658076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p:txBody>
          <a:bodyPr/>
          <a:lstStyle/>
          <a:p>
            <a:r>
              <a:rPr lang="en-US" dirty="0"/>
              <a:t>The idea is to find a variable that we can manipulate, and that we can further assume ONLY influences the mediator</a:t>
            </a:r>
          </a:p>
          <a:p>
            <a:endParaRPr lang="en-US" dirty="0"/>
          </a:p>
          <a:p>
            <a:r>
              <a:rPr lang="en-US" dirty="0"/>
              <a:t>This is identical to the econometric concept of an instrumental variable</a:t>
            </a:r>
          </a:p>
          <a:p>
            <a:endParaRPr lang="en-US" dirty="0"/>
          </a:p>
          <a:p>
            <a:r>
              <a:rPr lang="en-US" dirty="0"/>
              <a:t>Both the parallel design and the cross-over design can be extended to include such instrumental variables</a:t>
            </a:r>
          </a:p>
        </p:txBody>
      </p:sp>
    </p:spTree>
    <p:extLst>
      <p:ext uri="{BB962C8B-B14F-4D97-AF65-F5344CB8AC3E}">
        <p14:creationId xmlns:p14="http://schemas.microsoft.com/office/powerpoint/2010/main" val="29202017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620776"/>
          </a:xfrm>
        </p:spPr>
        <p:txBody>
          <a:bodyPr>
            <a:normAutofit lnSpcReduction="10000"/>
          </a:bodyPr>
          <a:lstStyle/>
          <a:p>
            <a:r>
              <a:rPr lang="en-US" dirty="0"/>
              <a:t>In the case of the cross-over design, we need to find an instrumental variable that we can manipulate that we believe would be able to induce the level of the mediator that was observed either under X=0 or X = 1</a:t>
            </a:r>
          </a:p>
          <a:p>
            <a:endParaRPr lang="en-US" dirty="0"/>
          </a:p>
          <a:p>
            <a:r>
              <a:rPr lang="en-US" dirty="0"/>
              <a:t>We again perform two experiments, and in the second experiment flip X, and then use the instrument to induce the mediator to take on the value if would have taken on under the other treatment assignment</a:t>
            </a:r>
          </a:p>
          <a:p>
            <a:endParaRPr lang="en-US" i="1" dirty="0"/>
          </a:p>
          <a:p>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056073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p:pic>
        <p:nvPicPr>
          <p:cNvPr id="5" name="Picture 4" descr="A diagram of a mathematical equation&#10;&#10;Description automatically generated">
            <a:extLst>
              <a:ext uri="{FF2B5EF4-FFF2-40B4-BE49-F238E27FC236}">
                <a16:creationId xmlns:a16="http://schemas.microsoft.com/office/drawing/2014/main" id="{87C1823A-C6A4-1FBD-821E-693E57983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676" y="2001806"/>
            <a:ext cx="3900639" cy="3714749"/>
          </a:xfrm>
          <a:prstGeom prst="rect">
            <a:avLst/>
          </a:prstGeom>
        </p:spPr>
      </p:pic>
      <p:sp>
        <p:nvSpPr>
          <p:cNvPr id="8" name="Content Placeholder 7">
            <a:extLst>
              <a:ext uri="{FF2B5EF4-FFF2-40B4-BE49-F238E27FC236}">
                <a16:creationId xmlns:a16="http://schemas.microsoft.com/office/drawing/2014/main" id="{C12A50BC-65DD-3A62-3278-EAB1BD415C37}"/>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796AE36-C215-B585-7B0C-254346CC1901}"/>
                  </a:ext>
                </a:extLst>
              </p14:cNvPr>
              <p14:cNvContentPartPr/>
              <p14:nvPr/>
            </p14:nvContentPartPr>
            <p14:xfrm>
              <a:off x="1233720" y="2308320"/>
              <a:ext cx="7424280" cy="4003200"/>
            </p14:xfrm>
          </p:contentPart>
        </mc:Choice>
        <mc:Fallback xmlns="">
          <p:pic>
            <p:nvPicPr>
              <p:cNvPr id="9" name="Ink 8">
                <a:extLst>
                  <a:ext uri="{FF2B5EF4-FFF2-40B4-BE49-F238E27FC236}">
                    <a16:creationId xmlns:a16="http://schemas.microsoft.com/office/drawing/2014/main" id="{5796AE36-C215-B585-7B0C-254346CC1901}"/>
                  </a:ext>
                </a:extLst>
              </p:cNvPr>
              <p:cNvPicPr/>
              <p:nvPr/>
            </p:nvPicPr>
            <p:blipFill>
              <a:blip r:embed="rId5"/>
              <a:stretch>
                <a:fillRect/>
              </a:stretch>
            </p:blipFill>
            <p:spPr>
              <a:xfrm>
                <a:off x="1224360" y="2298960"/>
                <a:ext cx="7443000" cy="4021920"/>
              </a:xfrm>
              <a:prstGeom prst="rect">
                <a:avLst/>
              </a:prstGeom>
            </p:spPr>
          </p:pic>
        </mc:Fallback>
      </mc:AlternateContent>
    </p:spTree>
    <p:extLst>
      <p:ext uri="{BB962C8B-B14F-4D97-AF65-F5344CB8AC3E}">
        <p14:creationId xmlns:p14="http://schemas.microsoft.com/office/powerpoint/2010/main" val="24676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a:xfrm>
            <a:off x="913795" y="2076450"/>
            <a:ext cx="10353762" cy="4625801"/>
          </a:xfrm>
        </p:spPr>
        <p:txBody>
          <a:bodyPr>
            <a:normAutofit/>
          </a:bodyPr>
          <a:lstStyle/>
          <a:p>
            <a:r>
              <a:rPr lang="en-US" dirty="0"/>
              <a:t>In the case of the parallel design, we need to find an instrumental variable that we can manipulate that we believe would be able to induce different levels of the mediators</a:t>
            </a:r>
          </a:p>
          <a:p>
            <a:endParaRPr lang="en-US" dirty="0"/>
          </a:p>
          <a:p>
            <a:r>
              <a:rPr lang="en-US" dirty="0"/>
              <a:t>We again perform two experiments, and in the second experiment not only randomized X, but also randomize the instrumental variable that we use to induce the changes in M</a:t>
            </a:r>
          </a:p>
          <a:p>
            <a:endParaRPr lang="en-US" dirty="0"/>
          </a:p>
          <a:p>
            <a:r>
              <a:rPr lang="en-US" i="1" dirty="0" err="1"/>
              <a:t>mediate.ped</a:t>
            </a:r>
            <a:r>
              <a:rPr lang="en-US" i="1" dirty="0"/>
              <a:t>() </a:t>
            </a:r>
            <a:r>
              <a:rPr lang="en-US" dirty="0"/>
              <a:t>function in mediation package</a:t>
            </a:r>
            <a:endParaRPr lang="en-US" i="1" dirty="0"/>
          </a:p>
          <a:p>
            <a:endParaRPr lang="en-US" dirty="0"/>
          </a:p>
          <a:p>
            <a:endParaRPr lang="en-US" dirty="0"/>
          </a:p>
          <a:p>
            <a:endParaRPr lang="en-US" dirty="0"/>
          </a:p>
        </p:txBody>
      </p:sp>
    </p:spTree>
    <p:extLst>
      <p:ext uri="{BB962C8B-B14F-4D97-AF65-F5344CB8AC3E}">
        <p14:creationId xmlns:p14="http://schemas.microsoft.com/office/powerpoint/2010/main" val="2138049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62960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6296083"/>
              </a:xfrm>
              <a:prstGeom prst="rect">
                <a:avLst/>
              </a:prstGeom>
              <a:blipFill>
                <a:blip r:embed="rId4"/>
                <a:stretch>
                  <a:fillRect b="-77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6" name="Content Placeholder 5" descr="A diagram of a line with arrows and a red dotted line&#10;&#10;Description automatically generated">
            <a:extLst>
              <a:ext uri="{FF2B5EF4-FFF2-40B4-BE49-F238E27FC236}">
                <a16:creationId xmlns:a16="http://schemas.microsoft.com/office/drawing/2014/main" id="{EBFE65AA-A2E8-06AC-19E0-0F03B0F9B37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56605" y="2001806"/>
            <a:ext cx="3942686" cy="3714750"/>
          </a:xfrm>
        </p:spPr>
      </p:pic>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52203D-08B7-362F-6FE8-8C8E1D6D20F3}"/>
                  </a:ext>
                </a:extLst>
              </p14:cNvPr>
              <p14:cNvContentPartPr/>
              <p14:nvPr/>
            </p14:nvContentPartPr>
            <p14:xfrm>
              <a:off x="1377720" y="2017800"/>
              <a:ext cx="10771200" cy="4414320"/>
            </p14:xfrm>
          </p:contentPart>
        </mc:Choice>
        <mc:Fallback xmlns="">
          <p:pic>
            <p:nvPicPr>
              <p:cNvPr id="3" name="Ink 2">
                <a:extLst>
                  <a:ext uri="{FF2B5EF4-FFF2-40B4-BE49-F238E27FC236}">
                    <a16:creationId xmlns:a16="http://schemas.microsoft.com/office/drawing/2014/main" id="{F352203D-08B7-362F-6FE8-8C8E1D6D20F3}"/>
                  </a:ext>
                </a:extLst>
              </p:cNvPr>
              <p:cNvPicPr/>
              <p:nvPr/>
            </p:nvPicPr>
            <p:blipFill>
              <a:blip r:embed="rId5"/>
              <a:stretch>
                <a:fillRect/>
              </a:stretch>
            </p:blipFill>
            <p:spPr>
              <a:xfrm>
                <a:off x="1368360" y="2008440"/>
                <a:ext cx="10789920" cy="4433040"/>
              </a:xfrm>
              <a:prstGeom prst="rect">
                <a:avLst/>
              </a:prstGeom>
            </p:spPr>
          </p:pic>
        </mc:Fallback>
      </mc:AlternateContent>
    </p:spTree>
    <p:extLst>
      <p:ext uri="{BB962C8B-B14F-4D97-AF65-F5344CB8AC3E}">
        <p14:creationId xmlns:p14="http://schemas.microsoft.com/office/powerpoint/2010/main" val="223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8974-B0C9-EC78-B8B1-68493947E9DC}"/>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49F4F832-C1D2-D717-02F0-E9D7476DF0EF}"/>
              </a:ext>
            </a:extLst>
          </p:cNvPr>
          <p:cNvSpPr>
            <a:spLocks noGrp="1"/>
          </p:cNvSpPr>
          <p:nvPr>
            <p:ph idx="1"/>
          </p:nvPr>
        </p:nvSpPr>
        <p:spPr/>
        <p:txBody>
          <a:bodyPr/>
          <a:lstStyle/>
          <a:p>
            <a:r>
              <a:rPr lang="en-US" dirty="0"/>
              <a:t>Note that the intuitive approach of first randomizing X and then in a second experiment randomize M does not work to identify the natural direct and indirect effect</a:t>
            </a:r>
          </a:p>
          <a:p>
            <a:endParaRPr lang="en-US" dirty="0"/>
          </a:p>
          <a:p>
            <a:r>
              <a:rPr lang="en-US" dirty="0"/>
              <a:t>This can fail if the individual unit-level causal effects are heterogenous</a:t>
            </a:r>
          </a:p>
          <a:p>
            <a:endParaRPr lang="en-US" dirty="0"/>
          </a:p>
          <a:p>
            <a:r>
              <a:rPr lang="en-US" dirty="0"/>
              <a:t>Counterexample provided by Imai, et al., 2020</a:t>
            </a:r>
          </a:p>
        </p:txBody>
      </p:sp>
    </p:spTree>
    <p:extLst>
      <p:ext uri="{BB962C8B-B14F-4D97-AF65-F5344CB8AC3E}">
        <p14:creationId xmlns:p14="http://schemas.microsoft.com/office/powerpoint/2010/main" val="229497893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9630-7435-0013-B9CB-7B5759525B12}"/>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8AE55A6-0DFB-B6D3-5545-BBFE331FF783}"/>
              </a:ext>
            </a:extLst>
          </p:cNvPr>
          <p:cNvSpPr>
            <a:spLocks noGrp="1"/>
          </p:cNvSpPr>
          <p:nvPr>
            <p:ph idx="1"/>
          </p:nvPr>
        </p:nvSpPr>
        <p:spPr>
          <a:xfrm>
            <a:off x="913795" y="2076450"/>
            <a:ext cx="10353762" cy="4287217"/>
          </a:xfrm>
        </p:spPr>
        <p:txBody>
          <a:bodyPr>
            <a:normAutofit/>
          </a:bodyPr>
          <a:lstStyle/>
          <a:p>
            <a:r>
              <a:rPr lang="en-US" i="1" dirty="0"/>
              <a:t>Mediation </a:t>
            </a:r>
            <a:r>
              <a:rPr lang="en-US" dirty="0"/>
              <a:t>package in R currently only supports these design-based models for binary treatments, binary or discrete mediators, and binary outcomes</a:t>
            </a:r>
          </a:p>
          <a:p>
            <a:endParaRPr lang="en-US" i="1" dirty="0"/>
          </a:p>
          <a:p>
            <a:r>
              <a:rPr lang="en-US" dirty="0"/>
              <a:t>Some starter code provided for doing these computations by hand instead</a:t>
            </a:r>
          </a:p>
          <a:p>
            <a:endParaRPr lang="en-US" dirty="0"/>
          </a:p>
          <a:p>
            <a:r>
              <a:rPr lang="en-US" dirty="0"/>
              <a:t>Restrictions to binary outcomes may be a faulty limitation of the software package</a:t>
            </a:r>
          </a:p>
        </p:txBody>
      </p:sp>
    </p:spTree>
    <p:extLst>
      <p:ext uri="{BB962C8B-B14F-4D97-AF65-F5344CB8AC3E}">
        <p14:creationId xmlns:p14="http://schemas.microsoft.com/office/powerpoint/2010/main" val="24912712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3272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09C-2D16-DDA8-AA78-0D904FBF1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F7520-C4C4-A8D6-4ECC-661F4BEBF6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F96B4-D54A-BA88-23CC-B31B731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8710"/>
            <a:ext cx="12192000" cy="4260580"/>
          </a:xfrm>
          <a:prstGeom prst="rect">
            <a:avLst/>
          </a:prstGeom>
        </p:spPr>
      </p:pic>
    </p:spTree>
    <p:extLst>
      <p:ext uri="{BB962C8B-B14F-4D97-AF65-F5344CB8AC3E}">
        <p14:creationId xmlns:p14="http://schemas.microsoft.com/office/powerpoint/2010/main" val="143954501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118C-818A-A2C0-A592-DE6086CD8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7712C2-6113-3875-6B6E-1C76B005E2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5EECBF-949C-945F-B463-6D42181F53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370700895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3E8-3327-3006-FFFE-0DD2DDFCE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ABFD4-C859-B4FC-DBFA-971C1C6B47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70DC2E-63C5-13AE-787A-1D9BCD5B11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2062"/>
            <a:ext cx="12192000" cy="6053876"/>
          </a:xfrm>
          <a:prstGeom prst="rect">
            <a:avLst/>
          </a:prstGeom>
        </p:spPr>
      </p:pic>
    </p:spTree>
    <p:extLst>
      <p:ext uri="{BB962C8B-B14F-4D97-AF65-F5344CB8AC3E}">
        <p14:creationId xmlns:p14="http://schemas.microsoft.com/office/powerpoint/2010/main" val="261817794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7902-21A1-882C-6CA1-33E8C622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F0E4-777D-599B-534D-CB7688FEDA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2FA71E-1966-89EC-F37A-BA4FB907B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26090312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9C82-B4E7-641D-34ED-FE0855307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35059-ACAB-294C-DA83-5C879AD032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099AA-7708-BA6F-8676-D3495200B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7594" y="0"/>
            <a:ext cx="7176812" cy="6858000"/>
          </a:xfrm>
          <a:prstGeom prst="rect">
            <a:avLst/>
          </a:prstGeom>
        </p:spPr>
      </p:pic>
    </p:spTree>
    <p:extLst>
      <p:ext uri="{BB962C8B-B14F-4D97-AF65-F5344CB8AC3E}">
        <p14:creationId xmlns:p14="http://schemas.microsoft.com/office/powerpoint/2010/main" val="36661010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0FF-DE77-30AF-A415-628044F6DF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8B174-DA9B-4753-5DA6-440A4C56D6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A938CA-A8D1-AD91-C373-922C14C1F0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0390"/>
            <a:ext cx="12192000" cy="4477220"/>
          </a:xfrm>
          <a:prstGeom prst="rect">
            <a:avLst/>
          </a:prstGeom>
        </p:spPr>
      </p:pic>
    </p:spTree>
    <p:extLst>
      <p:ext uri="{BB962C8B-B14F-4D97-AF65-F5344CB8AC3E}">
        <p14:creationId xmlns:p14="http://schemas.microsoft.com/office/powerpoint/2010/main" val="2919002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589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589353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Models with confounders that are affected by the exposure</a:t>
            </a:r>
          </a:p>
          <a:p>
            <a:endParaRPr lang="en-US" dirty="0"/>
          </a:p>
          <a:p>
            <a:endParaRPr lang="en-US" dirty="0"/>
          </a:p>
        </p:txBody>
      </p:sp>
    </p:spTree>
    <p:extLst>
      <p:ext uri="{BB962C8B-B14F-4D97-AF65-F5344CB8AC3E}">
        <p14:creationId xmlns:p14="http://schemas.microsoft.com/office/powerpoint/2010/main" val="22109096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30968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74576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𝑋</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103"/>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4335485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2BBBEC74-4D29-EACA-F3F4-F86B3496216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298743" y="1305309"/>
            <a:ext cx="9968814" cy="5491213"/>
          </a:xfrm>
        </p:spPr>
      </p:pic>
      <p:grpSp>
        <p:nvGrpSpPr>
          <p:cNvPr id="17" name="Group 16">
            <a:extLst>
              <a:ext uri="{FF2B5EF4-FFF2-40B4-BE49-F238E27FC236}">
                <a16:creationId xmlns:a16="http://schemas.microsoft.com/office/drawing/2014/main" id="{B86D9C94-2701-1187-85E4-A755E80F2111}"/>
              </a:ext>
            </a:extLst>
          </p:cNvPr>
          <p:cNvGrpSpPr/>
          <p:nvPr/>
        </p:nvGrpSpPr>
        <p:grpSpPr>
          <a:xfrm>
            <a:off x="974073" y="147869"/>
            <a:ext cx="2804040" cy="4425840"/>
            <a:chOff x="974073" y="147869"/>
            <a:chExt cx="2804040" cy="4425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0FBC651-0C0C-6A22-C6F0-E580BF31582C}"/>
                    </a:ext>
                  </a:extLst>
                </p14:cNvPr>
                <p14:cNvContentPartPr/>
                <p14:nvPr/>
              </p14:nvContentPartPr>
              <p14:xfrm>
                <a:off x="1406793" y="1528469"/>
                <a:ext cx="2062800" cy="3045240"/>
              </p14:xfrm>
            </p:contentPart>
          </mc:Choice>
          <mc:Fallback xmlns="">
            <p:pic>
              <p:nvPicPr>
                <p:cNvPr id="6" name="Ink 5">
                  <a:extLst>
                    <a:ext uri="{FF2B5EF4-FFF2-40B4-BE49-F238E27FC236}">
                      <a16:creationId xmlns:a16="http://schemas.microsoft.com/office/drawing/2014/main" id="{D0FBC651-0C0C-6A22-C6F0-E580BF31582C}"/>
                    </a:ext>
                  </a:extLst>
                </p:cNvPr>
                <p:cNvPicPr/>
                <p:nvPr/>
              </p:nvPicPr>
              <p:blipFill>
                <a:blip r:embed="rId4"/>
                <a:stretch>
                  <a:fillRect/>
                </a:stretch>
              </p:blipFill>
              <p:spPr>
                <a:xfrm>
                  <a:off x="1398153" y="1519829"/>
                  <a:ext cx="2080440" cy="306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136421E-AB48-99B1-9E87-FDC8BED6D0F0}"/>
                    </a:ext>
                  </a:extLst>
                </p14:cNvPr>
                <p14:cNvContentPartPr/>
                <p14:nvPr/>
              </p14:nvContentPartPr>
              <p14:xfrm>
                <a:off x="974073" y="1098269"/>
                <a:ext cx="734760" cy="1630800"/>
              </p14:xfrm>
            </p:contentPart>
          </mc:Choice>
          <mc:Fallback xmlns="">
            <p:pic>
              <p:nvPicPr>
                <p:cNvPr id="7" name="Ink 6">
                  <a:extLst>
                    <a:ext uri="{FF2B5EF4-FFF2-40B4-BE49-F238E27FC236}">
                      <a16:creationId xmlns:a16="http://schemas.microsoft.com/office/drawing/2014/main" id="{0136421E-AB48-99B1-9E87-FDC8BED6D0F0}"/>
                    </a:ext>
                  </a:extLst>
                </p:cNvPr>
                <p:cNvPicPr/>
                <p:nvPr/>
              </p:nvPicPr>
              <p:blipFill>
                <a:blip r:embed="rId6"/>
                <a:stretch>
                  <a:fillRect/>
                </a:stretch>
              </p:blipFill>
              <p:spPr>
                <a:xfrm>
                  <a:off x="965433" y="1089629"/>
                  <a:ext cx="752400" cy="164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4674070-193C-09A6-0181-FBEED5541855}"/>
                    </a:ext>
                  </a:extLst>
                </p14:cNvPr>
                <p14:cNvContentPartPr/>
                <p14:nvPr/>
              </p14:nvContentPartPr>
              <p14:xfrm>
                <a:off x="1150473" y="444869"/>
                <a:ext cx="221760" cy="430200"/>
              </p14:xfrm>
            </p:contentPart>
          </mc:Choice>
          <mc:Fallback xmlns="">
            <p:pic>
              <p:nvPicPr>
                <p:cNvPr id="8" name="Ink 7">
                  <a:extLst>
                    <a:ext uri="{FF2B5EF4-FFF2-40B4-BE49-F238E27FC236}">
                      <a16:creationId xmlns:a16="http://schemas.microsoft.com/office/drawing/2014/main" id="{94674070-193C-09A6-0181-FBEED5541855}"/>
                    </a:ext>
                  </a:extLst>
                </p:cNvPr>
                <p:cNvPicPr/>
                <p:nvPr/>
              </p:nvPicPr>
              <p:blipFill>
                <a:blip r:embed="rId8"/>
                <a:stretch>
                  <a:fillRect/>
                </a:stretch>
              </p:blipFill>
              <p:spPr>
                <a:xfrm>
                  <a:off x="1141833" y="435869"/>
                  <a:ext cx="2394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9074BCD-820A-2404-97F4-5B4D7647C5DB}"/>
                    </a:ext>
                  </a:extLst>
                </p14:cNvPr>
                <p14:cNvContentPartPr/>
                <p14:nvPr/>
              </p14:nvContentPartPr>
              <p14:xfrm>
                <a:off x="1474833" y="614429"/>
                <a:ext cx="419400" cy="303840"/>
              </p14:xfrm>
            </p:contentPart>
          </mc:Choice>
          <mc:Fallback xmlns="">
            <p:pic>
              <p:nvPicPr>
                <p:cNvPr id="9" name="Ink 8">
                  <a:extLst>
                    <a:ext uri="{FF2B5EF4-FFF2-40B4-BE49-F238E27FC236}">
                      <a16:creationId xmlns:a16="http://schemas.microsoft.com/office/drawing/2014/main" id="{19074BCD-820A-2404-97F4-5B4D7647C5DB}"/>
                    </a:ext>
                  </a:extLst>
                </p:cNvPr>
                <p:cNvPicPr/>
                <p:nvPr/>
              </p:nvPicPr>
              <p:blipFill>
                <a:blip r:embed="rId10"/>
                <a:stretch>
                  <a:fillRect/>
                </a:stretch>
              </p:blipFill>
              <p:spPr>
                <a:xfrm>
                  <a:off x="1465833" y="605429"/>
                  <a:ext cx="4370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7C81C28C-0587-F97C-B266-D1802F796A4F}"/>
                    </a:ext>
                  </a:extLst>
                </p14:cNvPr>
                <p14:cNvContentPartPr/>
                <p14:nvPr/>
              </p14:nvContentPartPr>
              <p14:xfrm>
                <a:off x="1817193" y="629549"/>
                <a:ext cx="553680" cy="779040"/>
              </p14:xfrm>
            </p:contentPart>
          </mc:Choice>
          <mc:Fallback xmlns="">
            <p:pic>
              <p:nvPicPr>
                <p:cNvPr id="10" name="Ink 9">
                  <a:extLst>
                    <a:ext uri="{FF2B5EF4-FFF2-40B4-BE49-F238E27FC236}">
                      <a16:creationId xmlns:a16="http://schemas.microsoft.com/office/drawing/2014/main" id="{7C81C28C-0587-F97C-B266-D1802F796A4F}"/>
                    </a:ext>
                  </a:extLst>
                </p:cNvPr>
                <p:cNvPicPr/>
                <p:nvPr/>
              </p:nvPicPr>
              <p:blipFill>
                <a:blip r:embed="rId12"/>
                <a:stretch>
                  <a:fillRect/>
                </a:stretch>
              </p:blipFill>
              <p:spPr>
                <a:xfrm>
                  <a:off x="1808193" y="620549"/>
                  <a:ext cx="571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7FDC59C-113B-076B-9009-5A9A0B12B387}"/>
                    </a:ext>
                  </a:extLst>
                </p14:cNvPr>
                <p14:cNvContentPartPr/>
                <p14:nvPr/>
              </p14:nvContentPartPr>
              <p14:xfrm>
                <a:off x="2524953" y="732149"/>
                <a:ext cx="13320" cy="150120"/>
              </p14:xfrm>
            </p:contentPart>
          </mc:Choice>
          <mc:Fallback xmlns="">
            <p:pic>
              <p:nvPicPr>
                <p:cNvPr id="11" name="Ink 10">
                  <a:extLst>
                    <a:ext uri="{FF2B5EF4-FFF2-40B4-BE49-F238E27FC236}">
                      <a16:creationId xmlns:a16="http://schemas.microsoft.com/office/drawing/2014/main" id="{67FDC59C-113B-076B-9009-5A9A0B12B387}"/>
                    </a:ext>
                  </a:extLst>
                </p:cNvPr>
                <p:cNvPicPr/>
                <p:nvPr/>
              </p:nvPicPr>
              <p:blipFill>
                <a:blip r:embed="rId14"/>
                <a:stretch>
                  <a:fillRect/>
                </a:stretch>
              </p:blipFill>
              <p:spPr>
                <a:xfrm>
                  <a:off x="2516313" y="723149"/>
                  <a:ext cx="30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E8DD9A4-7095-75E8-2465-57274D6ABFE3}"/>
                    </a:ext>
                  </a:extLst>
                </p14:cNvPr>
                <p14:cNvContentPartPr/>
                <p14:nvPr/>
              </p14:nvContentPartPr>
              <p14:xfrm>
                <a:off x="2509113" y="519749"/>
                <a:ext cx="10080" cy="3240"/>
              </p14:xfrm>
            </p:contentPart>
          </mc:Choice>
          <mc:Fallback xmlns="">
            <p:pic>
              <p:nvPicPr>
                <p:cNvPr id="12" name="Ink 11">
                  <a:extLst>
                    <a:ext uri="{FF2B5EF4-FFF2-40B4-BE49-F238E27FC236}">
                      <a16:creationId xmlns:a16="http://schemas.microsoft.com/office/drawing/2014/main" id="{FE8DD9A4-7095-75E8-2465-57274D6ABFE3}"/>
                    </a:ext>
                  </a:extLst>
                </p:cNvPr>
                <p:cNvPicPr/>
                <p:nvPr/>
              </p:nvPicPr>
              <p:blipFill>
                <a:blip r:embed="rId16"/>
                <a:stretch>
                  <a:fillRect/>
                </a:stretch>
              </p:blipFill>
              <p:spPr>
                <a:xfrm>
                  <a:off x="2500473" y="510749"/>
                  <a:ext cx="2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C2CFA9B1-70D3-DDD1-6C1A-35F0F704F650}"/>
                    </a:ext>
                  </a:extLst>
                </p14:cNvPr>
                <p14:cNvContentPartPr/>
                <p14:nvPr/>
              </p14:nvContentPartPr>
              <p14:xfrm>
                <a:off x="2744913" y="659069"/>
                <a:ext cx="132480" cy="319680"/>
              </p14:xfrm>
            </p:contentPart>
          </mc:Choice>
          <mc:Fallback xmlns="">
            <p:pic>
              <p:nvPicPr>
                <p:cNvPr id="13" name="Ink 12">
                  <a:extLst>
                    <a:ext uri="{FF2B5EF4-FFF2-40B4-BE49-F238E27FC236}">
                      <a16:creationId xmlns:a16="http://schemas.microsoft.com/office/drawing/2014/main" id="{C2CFA9B1-70D3-DDD1-6C1A-35F0F704F650}"/>
                    </a:ext>
                  </a:extLst>
                </p:cNvPr>
                <p:cNvPicPr/>
                <p:nvPr/>
              </p:nvPicPr>
              <p:blipFill>
                <a:blip r:embed="rId18"/>
                <a:stretch>
                  <a:fillRect/>
                </a:stretch>
              </p:blipFill>
              <p:spPr>
                <a:xfrm>
                  <a:off x="2735913" y="650069"/>
                  <a:ext cx="1501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81348E0B-FB0A-CFF9-EFAF-207B588CB4DE}"/>
                    </a:ext>
                  </a:extLst>
                </p14:cNvPr>
                <p14:cNvContentPartPr/>
                <p14:nvPr/>
              </p14:nvContentPartPr>
              <p14:xfrm>
                <a:off x="3059913" y="147869"/>
                <a:ext cx="102960" cy="871920"/>
              </p14:xfrm>
            </p:contentPart>
          </mc:Choice>
          <mc:Fallback xmlns="">
            <p:pic>
              <p:nvPicPr>
                <p:cNvPr id="14" name="Ink 13">
                  <a:extLst>
                    <a:ext uri="{FF2B5EF4-FFF2-40B4-BE49-F238E27FC236}">
                      <a16:creationId xmlns:a16="http://schemas.microsoft.com/office/drawing/2014/main" id="{81348E0B-FB0A-CFF9-EFAF-207B588CB4DE}"/>
                    </a:ext>
                  </a:extLst>
                </p:cNvPr>
                <p:cNvPicPr/>
                <p:nvPr/>
              </p:nvPicPr>
              <p:blipFill>
                <a:blip r:embed="rId20"/>
                <a:stretch>
                  <a:fillRect/>
                </a:stretch>
              </p:blipFill>
              <p:spPr>
                <a:xfrm>
                  <a:off x="3051273" y="139229"/>
                  <a:ext cx="12060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626EC83-1B60-41B9-1CB8-CA4CF067FD58}"/>
                    </a:ext>
                  </a:extLst>
                </p14:cNvPr>
                <p14:cNvContentPartPr/>
                <p14:nvPr/>
              </p14:nvContentPartPr>
              <p14:xfrm>
                <a:off x="2933553" y="600749"/>
                <a:ext cx="440280" cy="381240"/>
              </p14:xfrm>
            </p:contentPart>
          </mc:Choice>
          <mc:Fallback xmlns="">
            <p:pic>
              <p:nvPicPr>
                <p:cNvPr id="15" name="Ink 14">
                  <a:extLst>
                    <a:ext uri="{FF2B5EF4-FFF2-40B4-BE49-F238E27FC236}">
                      <a16:creationId xmlns:a16="http://schemas.microsoft.com/office/drawing/2014/main" id="{C626EC83-1B60-41B9-1CB8-CA4CF067FD58}"/>
                    </a:ext>
                  </a:extLst>
                </p:cNvPr>
                <p:cNvPicPr/>
                <p:nvPr/>
              </p:nvPicPr>
              <p:blipFill>
                <a:blip r:embed="rId22"/>
                <a:stretch>
                  <a:fillRect/>
                </a:stretch>
              </p:blipFill>
              <p:spPr>
                <a:xfrm>
                  <a:off x="2924913" y="591749"/>
                  <a:ext cx="4579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208E1BC3-9908-1004-93B5-49C65C8E7257}"/>
                    </a:ext>
                  </a:extLst>
                </p14:cNvPr>
                <p14:cNvContentPartPr/>
                <p14:nvPr/>
              </p14:nvContentPartPr>
              <p14:xfrm>
                <a:off x="3535833" y="687869"/>
                <a:ext cx="242280" cy="317880"/>
              </p14:xfrm>
            </p:contentPart>
          </mc:Choice>
          <mc:Fallback xmlns="">
            <p:pic>
              <p:nvPicPr>
                <p:cNvPr id="16" name="Ink 15">
                  <a:extLst>
                    <a:ext uri="{FF2B5EF4-FFF2-40B4-BE49-F238E27FC236}">
                      <a16:creationId xmlns:a16="http://schemas.microsoft.com/office/drawing/2014/main" id="{208E1BC3-9908-1004-93B5-49C65C8E7257}"/>
                    </a:ext>
                  </a:extLst>
                </p:cNvPr>
                <p:cNvPicPr/>
                <p:nvPr/>
              </p:nvPicPr>
              <p:blipFill>
                <a:blip r:embed="rId24"/>
                <a:stretch>
                  <a:fillRect/>
                </a:stretch>
              </p:blipFill>
              <p:spPr>
                <a:xfrm>
                  <a:off x="3526833" y="678869"/>
                  <a:ext cx="259920" cy="335520"/>
                </a:xfrm>
                <a:prstGeom prst="rect">
                  <a:avLst/>
                </a:prstGeom>
              </p:spPr>
            </p:pic>
          </mc:Fallback>
        </mc:AlternateContent>
      </p:grpSp>
    </p:spTree>
    <p:extLst>
      <p:ext uri="{BB962C8B-B14F-4D97-AF65-F5344CB8AC3E}">
        <p14:creationId xmlns:p14="http://schemas.microsoft.com/office/powerpoint/2010/main" val="353353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8"/>
                                        </p:tgtEl>
                                        <p:attrNameLst>
                                          <p:attrName>r</p:attrName>
                                        </p:attrNameLst>
                                      </p:cBhvr>
                                    </p:animRot>
                                    <p:animRot by="-240000">
                                      <p:cBhvr>
                                        <p:cTn id="14" dur="200" fill="hold">
                                          <p:stCondLst>
                                            <p:cond delay="200"/>
                                          </p:stCondLst>
                                        </p:cTn>
                                        <p:tgtEl>
                                          <p:spTgt spid="1028"/>
                                        </p:tgtEl>
                                        <p:attrNameLst>
                                          <p:attrName>r</p:attrName>
                                        </p:attrNameLst>
                                      </p:cBhvr>
                                    </p:animRot>
                                    <p:animRot by="240000">
                                      <p:cBhvr>
                                        <p:cTn id="15" dur="200" fill="hold">
                                          <p:stCondLst>
                                            <p:cond delay="400"/>
                                          </p:stCondLst>
                                        </p:cTn>
                                        <p:tgtEl>
                                          <p:spTgt spid="1028"/>
                                        </p:tgtEl>
                                        <p:attrNameLst>
                                          <p:attrName>r</p:attrName>
                                        </p:attrNameLst>
                                      </p:cBhvr>
                                    </p:animRot>
                                    <p:animRot by="-240000">
                                      <p:cBhvr>
                                        <p:cTn id="16" dur="200" fill="hold">
                                          <p:stCondLst>
                                            <p:cond delay="600"/>
                                          </p:stCondLst>
                                        </p:cTn>
                                        <p:tgtEl>
                                          <p:spTgt spid="1028"/>
                                        </p:tgtEl>
                                        <p:attrNameLst>
                                          <p:attrName>r</p:attrName>
                                        </p:attrNameLst>
                                      </p:cBhvr>
                                    </p:animRot>
                                    <p:animRot by="120000">
                                      <p:cBhvr>
                                        <p:cTn id="17"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1" y="1970146"/>
                <a:ext cx="12191999" cy="5672579"/>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endParaRPr lang="en-US" sz="2400" i="1" dirty="0">
                  <a:latin typeface="Cambria Math" panose="02040503050406030204" pitchFamily="18" charset="0"/>
                </a:endParaRPr>
              </a:p>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𝑀𝑋</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M</a:t>
                </a:r>
                <a:r>
                  <a:rPr lang="en-US" sz="2400" i="1" baseline="-25000" dirty="0">
                    <a:latin typeface="Cambria Math" panose="02040503050406030204" pitchFamily="18" charset="0"/>
                  </a:rPr>
                  <a:t>X0</a:t>
                </a:r>
                <a:r>
                  <a:rPr lang="en-US" sz="2400" i="1" dirty="0">
                    <a:latin typeface="Cambria Math" panose="02040503050406030204" pitchFamily="18" charset="0"/>
                  </a:rPr>
                  <a:t> (simple direct effect when M = mean of M when X = 0)</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𝑀𝑋</m:t>
                        </m:r>
                        <m:r>
                          <a:rPr lang="en-US" sz="2400" b="0" i="1" smtClean="0">
                            <a:latin typeface="Cambria Math" panose="02040503050406030204" pitchFamily="18" charset="0"/>
                          </a:rPr>
                          <m:t>1</m:t>
                        </m:r>
                      </m:sub>
                    </m:sSub>
                  </m:oMath>
                </a14:m>
                <a:r>
                  <a:rPr lang="en-US" sz="2400" i="1" dirty="0">
                    <a:latin typeface="Cambria Math" panose="02040503050406030204" pitchFamily="18" charset="0"/>
                  </a:rPr>
                  <a:t>= c’ + h M</a:t>
                </a:r>
                <a:r>
                  <a:rPr lang="en-US" sz="2400" i="1" baseline="-25000" dirty="0">
                    <a:latin typeface="Cambria Math" panose="02040503050406030204" pitchFamily="18" charset="0"/>
                  </a:rPr>
                  <a:t>X1</a:t>
                </a:r>
                <a:r>
                  <a:rPr lang="en-US" sz="2400" i="1" dirty="0">
                    <a:latin typeface="Cambria Math" panose="02040503050406030204" pitchFamily="18" charset="0"/>
                  </a:rPr>
                  <a:t>  = c’ + h M</a:t>
                </a:r>
                <a:r>
                  <a:rPr lang="en-US" sz="2400" i="1" baseline="-25000" dirty="0">
                    <a:latin typeface="Cambria Math" panose="02040503050406030204" pitchFamily="18" charset="0"/>
                  </a:rPr>
                  <a:t>X0</a:t>
                </a:r>
                <a:r>
                  <a:rPr lang="en-US" sz="2400" i="1" dirty="0">
                    <a:latin typeface="Cambria Math" panose="02040503050406030204" pitchFamily="18" charset="0"/>
                  </a:rPr>
                  <a:t> + ah (simple direct effect when M = mean of M when X = 1)</a:t>
                </a:r>
                <a:br>
                  <a:rPr lang="en-US" sz="2400" b="0" i="1" dirty="0">
                    <a:latin typeface="Cambria Math" panose="02040503050406030204" pitchFamily="18" charset="0"/>
                  </a:rPr>
                </a:br>
                <a:endParaRPr lang="en-US" sz="24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a:p>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1" y="1970146"/>
                <a:ext cx="12191999" cy="5672579"/>
              </a:xfrm>
              <a:prstGeom prst="rect">
                <a:avLst/>
              </a:prstGeom>
              <a:blipFill>
                <a:blip r:embed="rId2"/>
                <a:stretch>
                  <a:fillRect l="-1500" t="-1611" r="-12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2956-EB2B-CCD2-6E26-C64A4162D1E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C65048C-3F61-D2F2-F6B1-E6430E9DA08A}"/>
              </a:ext>
            </a:extLst>
          </p:cNvPr>
          <p:cNvSpPr>
            <a:spLocks noGrp="1"/>
          </p:cNvSpPr>
          <p:nvPr>
            <p:ph idx="1"/>
          </p:nvPr>
        </p:nvSpPr>
        <p:spPr>
          <a:xfrm>
            <a:off x="913795" y="2076450"/>
            <a:ext cx="10353762" cy="3923134"/>
          </a:xfrm>
        </p:spPr>
        <p:txBody>
          <a:bodyPr>
            <a:normAutofit/>
          </a:bodyPr>
          <a:lstStyle/>
          <a:p>
            <a:r>
              <a:rPr lang="en-US" dirty="0"/>
              <a:t>Name								Felix Thoemmes</a:t>
            </a:r>
          </a:p>
          <a:p>
            <a:endParaRPr lang="en-US" dirty="0"/>
          </a:p>
          <a:p>
            <a:r>
              <a:rPr lang="en-US" dirty="0"/>
              <a:t>Discipline							(Quantitative) Psychology</a:t>
            </a:r>
          </a:p>
          <a:p>
            <a:endParaRPr lang="en-US" dirty="0"/>
          </a:p>
          <a:p>
            <a:r>
              <a:rPr lang="en-US" dirty="0"/>
              <a:t>Position							Associate Professor</a:t>
            </a:r>
          </a:p>
          <a:p>
            <a:endParaRPr lang="en-US" dirty="0"/>
          </a:p>
          <a:p>
            <a:r>
              <a:rPr lang="en-US" dirty="0"/>
              <a:t>Location							Cornell University, Ithaca, New York, US</a:t>
            </a:r>
          </a:p>
          <a:p>
            <a:endParaRPr lang="en-US" dirty="0"/>
          </a:p>
        </p:txBody>
      </p:sp>
    </p:spTree>
    <p:extLst>
      <p:ext uri="{BB962C8B-B14F-4D97-AF65-F5344CB8AC3E}">
        <p14:creationId xmlns:p14="http://schemas.microsoft.com/office/powerpoint/2010/main" val="264963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sp>
        <p:nvSpPr>
          <p:cNvPr id="4" name="Content Placeholder 3">
            <a:extLst>
              <a:ext uri="{FF2B5EF4-FFF2-40B4-BE49-F238E27FC236}">
                <a16:creationId xmlns:a16="http://schemas.microsoft.com/office/drawing/2014/main" id="{115A247F-3960-DCE4-C2FA-95AFB88133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E848805-DD9A-16EB-4D94-441573A634B0}"/>
              </a:ext>
            </a:extLst>
          </p:cNvPr>
          <p:cNvPicPr>
            <a:picLocks noChangeAspect="1"/>
          </p:cNvPicPr>
          <p:nvPr/>
        </p:nvPicPr>
        <p:blipFill>
          <a:blip r:embed="rId2"/>
          <a:stretch>
            <a:fillRect/>
          </a:stretch>
        </p:blipFill>
        <p:spPr>
          <a:xfrm>
            <a:off x="67733" y="1599164"/>
            <a:ext cx="12192000" cy="4946606"/>
          </a:xfrm>
          <a:prstGeom prst="rect">
            <a:avLst/>
          </a:prstGeom>
        </p:spPr>
      </p:pic>
    </p:spTree>
    <p:extLst>
      <p:ext uri="{BB962C8B-B14F-4D97-AF65-F5344CB8AC3E}">
        <p14:creationId xmlns:p14="http://schemas.microsoft.com/office/powerpoint/2010/main" val="2603944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D4AB625E-7FDA-C707-90E5-F5D438643F7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3ADD1CB-3C5F-3740-3342-5137C55A2E7A}"/>
              </a:ext>
            </a:extLst>
          </p:cNvPr>
          <p:cNvPicPr>
            <a:picLocks noChangeAspect="1"/>
          </p:cNvPicPr>
          <p:nvPr/>
        </p:nvPicPr>
        <p:blipFill>
          <a:blip r:embed="rId2"/>
          <a:stretch>
            <a:fillRect/>
          </a:stretch>
        </p:blipFill>
        <p:spPr>
          <a:xfrm>
            <a:off x="0" y="1518583"/>
            <a:ext cx="12192000" cy="4272616"/>
          </a:xfrm>
          <a:prstGeom prst="rect">
            <a:avLst/>
          </a:prstGeom>
        </p:spPr>
      </p:pic>
    </p:spTree>
    <p:extLst>
      <p:ext uri="{BB962C8B-B14F-4D97-AF65-F5344CB8AC3E}">
        <p14:creationId xmlns:p14="http://schemas.microsoft.com/office/powerpoint/2010/main" val="1350916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acyclic graphs)</a:t>
            </a:r>
          </a:p>
        </p:txBody>
      </p:sp>
    </p:spTree>
    <p:extLst>
      <p:ext uri="{BB962C8B-B14F-4D97-AF65-F5344CB8AC3E}">
        <p14:creationId xmlns:p14="http://schemas.microsoft.com/office/powerpoint/2010/main" val="2832548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Non-randomized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experiment with 							unconfoundedness 						assumption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66</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 without specific assumptions</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a:bodyPr>
          <a:lstStyle/>
          <a:p>
            <a:endParaRPr lang="en-US" dirty="0"/>
          </a:p>
          <a:p>
            <a:r>
              <a:rPr lang="en-US" dirty="0"/>
              <a:t>Compute prima facie, unadjusted treatment effects for all comparisons of treatment levels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Alternative estimators</a:t>
            </a:r>
          </a:p>
        </p:txBody>
      </p:sp>
    </p:spTree>
    <p:extLst>
      <p:ext uri="{BB962C8B-B14F-4D97-AF65-F5344CB8AC3E}">
        <p14:creationId xmlns:p14="http://schemas.microsoft.com/office/powerpoint/2010/main" val="4279000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92</TotalTime>
  <Words>14051</Words>
  <Application>Microsoft Office PowerPoint</Application>
  <PresentationFormat>Widescreen</PresentationFormat>
  <Paragraphs>2718</Paragraphs>
  <Slides>371</Slides>
  <Notes>65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371</vt:i4>
      </vt:variant>
    </vt:vector>
  </HeadingPairs>
  <TitlesOfParts>
    <vt:vector size="381" baseType="lpstr">
      <vt:lpstr>Arial</vt:lpstr>
      <vt:lpstr>Bahnschrift</vt:lpstr>
      <vt:lpstr>Calibri</vt:lpstr>
      <vt:lpstr>Cambria Math</vt:lpstr>
      <vt:lpstr>Garamond</vt:lpstr>
      <vt:lpstr>Goudy Old Style</vt:lpstr>
      <vt:lpstr>Roboto</vt:lpstr>
      <vt:lpstr>Wingdings</vt:lpstr>
      <vt:lpstr>Wingdings 2</vt:lpstr>
      <vt:lpstr>SlateVTI</vt:lpstr>
      <vt:lpstr>Causal Mediation Analysis</vt:lpstr>
      <vt:lpstr>Introduction</vt:lpstr>
      <vt:lpstr>Personal introduction</vt:lpstr>
      <vt:lpstr>Personal introduction</vt:lpstr>
      <vt:lpstr>Introductions</vt:lpstr>
      <vt:lpstr>Outline – Day 1</vt:lpstr>
      <vt:lpstr>Outline – Day 2</vt:lpstr>
      <vt:lpstr>Outline – Day 3</vt:lpstr>
      <vt:lpstr>Outline – Day 4</vt:lpstr>
      <vt:lpstr>Outline – Day 5</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PowerPoint Presentation</vt:lpstr>
      <vt:lpstr>Exercise</vt:lpstr>
      <vt:lpstr>Exercise</vt:lpstr>
      <vt:lpstr>Exercise</vt:lpstr>
      <vt:lpstr>PowerPoint Presentation</vt:lpstr>
      <vt:lpstr>Some alternative estimators</vt:lpstr>
      <vt:lpstr>Weighting estimators</vt:lpstr>
      <vt:lpstr>Weighting</vt:lpstr>
      <vt:lpstr>PowerPoint Presentation</vt:lpstr>
      <vt:lpstr>PowerPoint Presentation</vt:lpstr>
      <vt:lpstr>Weighting</vt:lpstr>
      <vt:lpstr>Weighting</vt:lpstr>
      <vt:lpstr>Statistical aspects of weighting</vt:lpstr>
      <vt:lpstr>Statistical aspects of weighting</vt:lpstr>
      <vt:lpstr>PowerPoint Presentation</vt:lpstr>
      <vt:lpstr>Weighting</vt:lpstr>
      <vt:lpstr>Weighting</vt:lpstr>
      <vt:lpstr>Weighting</vt:lpstr>
      <vt:lpstr>Weighting</vt:lpstr>
      <vt:lpstr>Weighting</vt:lpstr>
      <vt:lpstr>Alternative estimators</vt:lpstr>
      <vt:lpstr>Alternative estimators</vt:lpstr>
      <vt:lpstr>Design-based causal mediation</vt:lpstr>
      <vt:lpstr>Design-based mediation analysis</vt:lpstr>
      <vt:lpstr>Design-based mediation analysis</vt:lpstr>
      <vt:lpstr>PowerPoint Presentation</vt:lpstr>
      <vt:lpstr>Single experiment design</vt:lpstr>
      <vt:lpstr>Single experiment design</vt:lpstr>
      <vt:lpstr>Design-based mediation analysis</vt:lpstr>
      <vt:lpstr>PowerPoint Presentation</vt:lpstr>
      <vt:lpstr>Cross-over design</vt:lpstr>
      <vt:lpstr>Cross-over design</vt:lpstr>
      <vt:lpstr>Design-based mediation analysis</vt:lpstr>
      <vt:lpstr>PowerPoint Presentation</vt:lpstr>
      <vt:lpstr>Parallel design</vt:lpstr>
      <vt:lpstr>Parallel design</vt:lpstr>
      <vt:lpstr>Parallel design</vt:lpstr>
      <vt:lpstr>Design-based mediation analysis</vt:lpstr>
      <vt:lpstr>Design-based mediation analysis</vt:lpstr>
      <vt:lpstr>Design-based mediation analysis</vt:lpstr>
      <vt:lpstr>PowerPoint Presentation</vt:lpstr>
      <vt:lpstr>Design-based mediation analysis</vt:lpstr>
      <vt:lpstr>PowerPoint Presentation</vt:lpstr>
      <vt:lpstr>Design-based mediation analysis</vt:lpstr>
      <vt:lpstr>Design-based mediation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Advice</vt:lpstr>
      <vt:lpstr>1. Define quantities of interest for your research question</vt:lpstr>
      <vt:lpstr>2. Draw DAG to encode your causal assumptions</vt:lpstr>
      <vt:lpstr>3. Estimate effects of interest</vt:lpstr>
      <vt:lpstr>4. Interpret your effects of interest</vt:lpstr>
      <vt:lpstr>5. Probe model and be honest about alternatives</vt:lpstr>
      <vt:lpstr>Extended topics</vt:lpstr>
      <vt:lpstr>Thank you!</vt:lpstr>
      <vt:lpstr>PowerPoint Presentation</vt:lpstr>
      <vt:lpstr>Estimation</vt:lpstr>
      <vt:lpstr>Estimation</vt:lpstr>
      <vt:lpstr>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109</cp:revision>
  <dcterms:created xsi:type="dcterms:W3CDTF">2022-11-02T15:36:39Z</dcterms:created>
  <dcterms:modified xsi:type="dcterms:W3CDTF">2024-11-15T15:36:24Z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